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colors8.xml" ContentType="application/vnd.openxmlformats-officedocument.drawingml.diagramColors+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diagrams/layout6.xml" ContentType="application/vnd.openxmlformats-officedocument.drawingml.diagramLayout+xml"/>
  <Override PartName="/ppt/notesSlides/notesSlide35.xml" ContentType="application/vnd.openxmlformats-officedocument.presentationml.notesSlide+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31.xml" ContentType="application/vnd.openxmlformats-officedocument.presentationml.notesSlide+xml"/>
  <Override PartName="/ppt/diagrams/quickStyle12.xml" ContentType="application/vnd.openxmlformats-officedocument.drawingml.diagramStyl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21.xml" ContentType="application/vnd.openxmlformats-officedocument.presentationml.notesSlide+xml"/>
  <Override PartName="/ppt/diagrams/data4.xml" ContentType="application/vnd.openxmlformats-officedocument.drawingml.diagramData+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diagrams/colors10.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diagrams/quickStyle1.xml" ContentType="application/vnd.openxmlformats-officedocument.drawingml.diagramStyle+xml"/>
  <Default Extension="jpeg" ContentType="image/jpeg"/>
  <Override PartName="/ppt/diagrams/layout8.xml" ContentType="application/vnd.openxmlformats-officedocument.drawingml.diagramLayout+xml"/>
  <Override PartName="/ppt/notesSlides/notesSlide37.xml" ContentType="application/vnd.openxmlformats-officedocument.presentationml.notesSlide+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diagrams/data9.xml" ContentType="application/vnd.openxmlformats-officedocument.drawingml.diagramData+xml"/>
  <Override PartName="/ppt/slides/slide20.xml" ContentType="application/vnd.openxmlformats-officedocument.presentationml.slide+xml"/>
  <Override PartName="/ppt/notesSlides/notesSlide22.xml" ContentType="application/vnd.openxmlformats-officedocument.presentationml.notesSlide+xml"/>
  <Override PartName="/ppt/diagrams/layout4.xml" ContentType="application/vnd.openxmlformats-officedocument.drawingml.diagramLayout+xml"/>
  <Override PartName="/ppt/notesSlides/notesSlide3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57" r:id="rId3"/>
    <p:sldId id="260" r:id="rId4"/>
    <p:sldId id="258" r:id="rId5"/>
    <p:sldId id="262" r:id="rId6"/>
    <p:sldId id="261" r:id="rId7"/>
    <p:sldId id="263" r:id="rId8"/>
    <p:sldId id="264" r:id="rId9"/>
    <p:sldId id="265" r:id="rId10"/>
    <p:sldId id="266" r:id="rId11"/>
    <p:sldId id="268" r:id="rId12"/>
    <p:sldId id="267" r:id="rId13"/>
    <p:sldId id="269" r:id="rId14"/>
    <p:sldId id="259" r:id="rId15"/>
    <p:sldId id="270" r:id="rId16"/>
    <p:sldId id="273" r:id="rId17"/>
    <p:sldId id="279" r:id="rId18"/>
    <p:sldId id="274" r:id="rId19"/>
    <p:sldId id="275" r:id="rId20"/>
    <p:sldId id="272" r:id="rId21"/>
    <p:sldId id="271" r:id="rId22"/>
    <p:sldId id="276" r:id="rId23"/>
    <p:sldId id="277" r:id="rId24"/>
    <p:sldId id="278" r:id="rId25"/>
    <p:sldId id="280" r:id="rId26"/>
    <p:sldId id="281" r:id="rId27"/>
    <p:sldId id="282" r:id="rId28"/>
    <p:sldId id="283" r:id="rId29"/>
    <p:sldId id="284" r:id="rId30"/>
    <p:sldId id="285" r:id="rId31"/>
    <p:sldId id="286" r:id="rId32"/>
    <p:sldId id="287" r:id="rId33"/>
    <p:sldId id="310" r:id="rId34"/>
    <p:sldId id="312" r:id="rId35"/>
    <p:sldId id="288" r:id="rId36"/>
    <p:sldId id="289" r:id="rId37"/>
    <p:sldId id="290" r:id="rId38"/>
    <p:sldId id="296" r:id="rId39"/>
    <p:sldId id="297" r:id="rId40"/>
    <p:sldId id="298" r:id="rId41"/>
    <p:sldId id="299" r:id="rId42"/>
    <p:sldId id="291" r:id="rId43"/>
    <p:sldId id="300" r:id="rId44"/>
    <p:sldId id="301" r:id="rId45"/>
    <p:sldId id="302" r:id="rId46"/>
    <p:sldId id="303" r:id="rId47"/>
    <p:sldId id="304" r:id="rId48"/>
    <p:sldId id="309" r:id="rId49"/>
    <p:sldId id="292" r:id="rId50"/>
    <p:sldId id="293" r:id="rId51"/>
    <p:sldId id="294" r:id="rId52"/>
    <p:sldId id="295" r:id="rId53"/>
    <p:sldId id="305" r:id="rId54"/>
    <p:sldId id="307" r:id="rId55"/>
    <p:sldId id="311" r:id="rId56"/>
    <p:sldId id="315" r:id="rId57"/>
    <p:sldId id="314" r:id="rId58"/>
    <p:sldId id="313" r:id="rId5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91" autoAdjust="0"/>
    <p:restoredTop sz="78000" autoAdjust="0"/>
  </p:normalViewPr>
  <p:slideViewPr>
    <p:cSldViewPr>
      <p:cViewPr>
        <p:scale>
          <a:sx n="100" d="100"/>
          <a:sy n="100" d="100"/>
        </p:scale>
        <p:origin x="-270" y="786"/>
      </p:cViewPr>
      <p:guideLst>
        <p:guide orient="horz" pos="2160"/>
        <p:guide pos="2880"/>
      </p:guideLst>
    </p:cSldViewPr>
  </p:slideViewPr>
  <p:outlineViewPr>
    <p:cViewPr>
      <p:scale>
        <a:sx n="33" d="100"/>
        <a:sy n="33" d="100"/>
      </p:scale>
      <p:origin x="0" y="3312"/>
    </p:cViewPr>
  </p:outlineViewPr>
  <p:notesTextViewPr>
    <p:cViewPr>
      <p:scale>
        <a:sx n="100" d="100"/>
        <a:sy n="100" d="100"/>
      </p:scale>
      <p:origin x="0" y="0"/>
    </p:cViewPr>
  </p:notesTextViewPr>
  <p:sorterViewPr>
    <p:cViewPr>
      <p:scale>
        <a:sx n="40" d="100"/>
        <a:sy n="4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85E03B-AA58-4C8B-B78B-A1646D1A01F4}" type="doc">
      <dgm:prSet loTypeId="urn:microsoft.com/office/officeart/2005/8/layout/vProcess5" loCatId="process" qsTypeId="urn:microsoft.com/office/officeart/2005/8/quickstyle/simple1" qsCatId="simple" csTypeId="urn:microsoft.com/office/officeart/2005/8/colors/accent2_1" csCatId="accent2" phldr="1"/>
      <dgm:spPr/>
      <dgm:t>
        <a:bodyPr/>
        <a:lstStyle/>
        <a:p>
          <a:endParaRPr lang="ru-RU"/>
        </a:p>
      </dgm:t>
    </dgm:pt>
    <dgm:pt modelId="{5B4C89AF-C968-4788-982B-ABB5B947BB13}">
      <dgm:prSet phldrT="[Текст]"/>
      <dgm:spPr/>
      <dgm:t>
        <a:bodyPr/>
        <a:lstStyle/>
        <a:p>
          <a:r>
            <a:rPr lang="ru-RU" dirty="0" smtClean="0"/>
            <a:t>Отрывок 1</a:t>
          </a:r>
          <a:endParaRPr lang="ru-RU" dirty="0"/>
        </a:p>
      </dgm:t>
    </dgm:pt>
    <dgm:pt modelId="{8F3241F6-FA99-4E3E-9ED8-9EE540A6D1C4}" type="parTrans" cxnId="{D1F5F17C-377B-4612-A0DC-DB1E4D809D9B}">
      <dgm:prSet/>
      <dgm:spPr/>
      <dgm:t>
        <a:bodyPr/>
        <a:lstStyle/>
        <a:p>
          <a:endParaRPr lang="ru-RU"/>
        </a:p>
      </dgm:t>
    </dgm:pt>
    <dgm:pt modelId="{7B457BC5-EE8A-4475-AF49-2909AE25E658}" type="sibTrans" cxnId="{D1F5F17C-377B-4612-A0DC-DB1E4D809D9B}">
      <dgm:prSet/>
      <dgm:spPr/>
      <dgm:t>
        <a:bodyPr/>
        <a:lstStyle/>
        <a:p>
          <a:endParaRPr lang="ru-RU"/>
        </a:p>
      </dgm:t>
    </dgm:pt>
    <dgm:pt modelId="{3785B41E-3ECA-4515-BEBA-E96A9313F6C1}">
      <dgm:prSet phldrT="[Текст]"/>
      <dgm:spPr/>
      <dgm:t>
        <a:bodyPr/>
        <a:lstStyle/>
        <a:p>
          <a:r>
            <a:rPr lang="ru-RU" dirty="0" smtClean="0"/>
            <a:t>Отрывок 2</a:t>
          </a:r>
          <a:endParaRPr lang="ru-RU" dirty="0"/>
        </a:p>
      </dgm:t>
    </dgm:pt>
    <dgm:pt modelId="{7BCF62A5-98B5-4FA0-88A7-A1DA0685B8EA}" type="parTrans" cxnId="{DAFD9EE8-6BC0-4E6E-90BB-01C0A5A13969}">
      <dgm:prSet/>
      <dgm:spPr/>
      <dgm:t>
        <a:bodyPr/>
        <a:lstStyle/>
        <a:p>
          <a:endParaRPr lang="ru-RU"/>
        </a:p>
      </dgm:t>
    </dgm:pt>
    <dgm:pt modelId="{502A5F95-34FB-454D-AC32-15ED88F4FAD8}" type="sibTrans" cxnId="{DAFD9EE8-6BC0-4E6E-90BB-01C0A5A13969}">
      <dgm:prSet/>
      <dgm:spPr/>
      <dgm:t>
        <a:bodyPr/>
        <a:lstStyle/>
        <a:p>
          <a:endParaRPr lang="ru-RU"/>
        </a:p>
      </dgm:t>
    </dgm:pt>
    <dgm:pt modelId="{B38E3C88-C7AC-4D9B-8111-C77066437565}">
      <dgm:prSet phldrT="[Текст]"/>
      <dgm:spPr/>
      <dgm:t>
        <a:bodyPr/>
        <a:lstStyle/>
        <a:p>
          <a:r>
            <a:rPr lang="ru-RU" dirty="0" smtClean="0"/>
            <a:t>Отрывок 3</a:t>
          </a:r>
          <a:endParaRPr lang="ru-RU" dirty="0"/>
        </a:p>
      </dgm:t>
    </dgm:pt>
    <dgm:pt modelId="{77D01CD9-7C10-440C-B9F3-BEB970B8C09A}" type="parTrans" cxnId="{453AF3B9-FD94-469B-BA60-2DC3C0E7CAD3}">
      <dgm:prSet/>
      <dgm:spPr/>
      <dgm:t>
        <a:bodyPr/>
        <a:lstStyle/>
        <a:p>
          <a:endParaRPr lang="ru-RU"/>
        </a:p>
      </dgm:t>
    </dgm:pt>
    <dgm:pt modelId="{C6AADA5F-D724-429B-9B6C-B359D41DEA59}" type="sibTrans" cxnId="{453AF3B9-FD94-469B-BA60-2DC3C0E7CAD3}">
      <dgm:prSet/>
      <dgm:spPr/>
      <dgm:t>
        <a:bodyPr/>
        <a:lstStyle/>
        <a:p>
          <a:endParaRPr lang="ru-RU"/>
        </a:p>
      </dgm:t>
    </dgm:pt>
    <dgm:pt modelId="{473611BE-B7A2-4670-B172-1061E079F8F0}" type="pres">
      <dgm:prSet presAssocID="{8385E03B-AA58-4C8B-B78B-A1646D1A01F4}" presName="outerComposite" presStyleCnt="0">
        <dgm:presLayoutVars>
          <dgm:chMax val="5"/>
          <dgm:dir/>
          <dgm:resizeHandles val="exact"/>
        </dgm:presLayoutVars>
      </dgm:prSet>
      <dgm:spPr/>
      <dgm:t>
        <a:bodyPr/>
        <a:lstStyle/>
        <a:p>
          <a:endParaRPr lang="ru-RU"/>
        </a:p>
      </dgm:t>
    </dgm:pt>
    <dgm:pt modelId="{7ABD947B-DEE1-4866-A89B-4D5EA21E297F}" type="pres">
      <dgm:prSet presAssocID="{8385E03B-AA58-4C8B-B78B-A1646D1A01F4}" presName="dummyMaxCanvas" presStyleCnt="0">
        <dgm:presLayoutVars/>
      </dgm:prSet>
      <dgm:spPr/>
    </dgm:pt>
    <dgm:pt modelId="{A817C0DD-684C-46EA-B55B-D4453B4F5AFC}" type="pres">
      <dgm:prSet presAssocID="{8385E03B-AA58-4C8B-B78B-A1646D1A01F4}" presName="ThreeNodes_1" presStyleLbl="node1" presStyleIdx="0" presStyleCnt="3">
        <dgm:presLayoutVars>
          <dgm:bulletEnabled val="1"/>
        </dgm:presLayoutVars>
      </dgm:prSet>
      <dgm:spPr/>
      <dgm:t>
        <a:bodyPr/>
        <a:lstStyle/>
        <a:p>
          <a:endParaRPr lang="ru-RU"/>
        </a:p>
      </dgm:t>
    </dgm:pt>
    <dgm:pt modelId="{88200533-9373-4858-9C81-50013632AE20}" type="pres">
      <dgm:prSet presAssocID="{8385E03B-AA58-4C8B-B78B-A1646D1A01F4}" presName="ThreeNodes_2" presStyleLbl="node1" presStyleIdx="1" presStyleCnt="3">
        <dgm:presLayoutVars>
          <dgm:bulletEnabled val="1"/>
        </dgm:presLayoutVars>
      </dgm:prSet>
      <dgm:spPr/>
      <dgm:t>
        <a:bodyPr/>
        <a:lstStyle/>
        <a:p>
          <a:endParaRPr lang="ru-RU"/>
        </a:p>
      </dgm:t>
    </dgm:pt>
    <dgm:pt modelId="{88DC1D92-7F1D-4264-9BD8-D84D77662C10}" type="pres">
      <dgm:prSet presAssocID="{8385E03B-AA58-4C8B-B78B-A1646D1A01F4}" presName="ThreeNodes_3" presStyleLbl="node1" presStyleIdx="2" presStyleCnt="3">
        <dgm:presLayoutVars>
          <dgm:bulletEnabled val="1"/>
        </dgm:presLayoutVars>
      </dgm:prSet>
      <dgm:spPr/>
      <dgm:t>
        <a:bodyPr/>
        <a:lstStyle/>
        <a:p>
          <a:endParaRPr lang="ru-RU"/>
        </a:p>
      </dgm:t>
    </dgm:pt>
    <dgm:pt modelId="{F5BD9956-ECD3-4794-B00D-935C6366C03F}" type="pres">
      <dgm:prSet presAssocID="{8385E03B-AA58-4C8B-B78B-A1646D1A01F4}" presName="ThreeConn_1-2" presStyleLbl="fgAccFollowNode1" presStyleIdx="0" presStyleCnt="2">
        <dgm:presLayoutVars>
          <dgm:bulletEnabled val="1"/>
        </dgm:presLayoutVars>
      </dgm:prSet>
      <dgm:spPr/>
      <dgm:t>
        <a:bodyPr/>
        <a:lstStyle/>
        <a:p>
          <a:endParaRPr lang="ru-RU"/>
        </a:p>
      </dgm:t>
    </dgm:pt>
    <dgm:pt modelId="{A9FFA055-7CBE-402B-B743-EC33A4216AC3}" type="pres">
      <dgm:prSet presAssocID="{8385E03B-AA58-4C8B-B78B-A1646D1A01F4}" presName="ThreeConn_2-3" presStyleLbl="fgAccFollowNode1" presStyleIdx="1" presStyleCnt="2">
        <dgm:presLayoutVars>
          <dgm:bulletEnabled val="1"/>
        </dgm:presLayoutVars>
      </dgm:prSet>
      <dgm:spPr/>
      <dgm:t>
        <a:bodyPr/>
        <a:lstStyle/>
        <a:p>
          <a:endParaRPr lang="ru-RU"/>
        </a:p>
      </dgm:t>
    </dgm:pt>
    <dgm:pt modelId="{F8EC2924-E6B8-436F-95DE-294181C256F8}" type="pres">
      <dgm:prSet presAssocID="{8385E03B-AA58-4C8B-B78B-A1646D1A01F4}" presName="ThreeNodes_1_text" presStyleLbl="node1" presStyleIdx="2" presStyleCnt="3">
        <dgm:presLayoutVars>
          <dgm:bulletEnabled val="1"/>
        </dgm:presLayoutVars>
      </dgm:prSet>
      <dgm:spPr/>
      <dgm:t>
        <a:bodyPr/>
        <a:lstStyle/>
        <a:p>
          <a:endParaRPr lang="ru-RU"/>
        </a:p>
      </dgm:t>
    </dgm:pt>
    <dgm:pt modelId="{B6FD6197-5013-40FD-B400-1A3A1604D158}" type="pres">
      <dgm:prSet presAssocID="{8385E03B-AA58-4C8B-B78B-A1646D1A01F4}" presName="ThreeNodes_2_text" presStyleLbl="node1" presStyleIdx="2" presStyleCnt="3">
        <dgm:presLayoutVars>
          <dgm:bulletEnabled val="1"/>
        </dgm:presLayoutVars>
      </dgm:prSet>
      <dgm:spPr/>
      <dgm:t>
        <a:bodyPr/>
        <a:lstStyle/>
        <a:p>
          <a:endParaRPr lang="ru-RU"/>
        </a:p>
      </dgm:t>
    </dgm:pt>
    <dgm:pt modelId="{974CF89C-57A7-4AB8-8183-E16B0A886611}" type="pres">
      <dgm:prSet presAssocID="{8385E03B-AA58-4C8B-B78B-A1646D1A01F4}" presName="ThreeNodes_3_text" presStyleLbl="node1" presStyleIdx="2" presStyleCnt="3">
        <dgm:presLayoutVars>
          <dgm:bulletEnabled val="1"/>
        </dgm:presLayoutVars>
      </dgm:prSet>
      <dgm:spPr/>
      <dgm:t>
        <a:bodyPr/>
        <a:lstStyle/>
        <a:p>
          <a:endParaRPr lang="ru-RU"/>
        </a:p>
      </dgm:t>
    </dgm:pt>
  </dgm:ptLst>
  <dgm:cxnLst>
    <dgm:cxn modelId="{D1F5F17C-377B-4612-A0DC-DB1E4D809D9B}" srcId="{8385E03B-AA58-4C8B-B78B-A1646D1A01F4}" destId="{5B4C89AF-C968-4788-982B-ABB5B947BB13}" srcOrd="0" destOrd="0" parTransId="{8F3241F6-FA99-4E3E-9ED8-9EE540A6D1C4}" sibTransId="{7B457BC5-EE8A-4475-AF49-2909AE25E658}"/>
    <dgm:cxn modelId="{8A5A02F4-E6BF-4983-B97B-15FA87B1F4D6}" type="presOf" srcId="{5B4C89AF-C968-4788-982B-ABB5B947BB13}" destId="{F8EC2924-E6B8-436F-95DE-294181C256F8}" srcOrd="1" destOrd="0" presId="urn:microsoft.com/office/officeart/2005/8/layout/vProcess5"/>
    <dgm:cxn modelId="{49EF0B54-A85B-4CFF-B045-422DC8E7A04A}" type="presOf" srcId="{B38E3C88-C7AC-4D9B-8111-C77066437565}" destId="{974CF89C-57A7-4AB8-8183-E16B0A886611}" srcOrd="1" destOrd="0" presId="urn:microsoft.com/office/officeart/2005/8/layout/vProcess5"/>
    <dgm:cxn modelId="{93CFC72A-B92E-426F-8564-8B66F551BEEE}" type="presOf" srcId="{B38E3C88-C7AC-4D9B-8111-C77066437565}" destId="{88DC1D92-7F1D-4264-9BD8-D84D77662C10}" srcOrd="0" destOrd="0" presId="urn:microsoft.com/office/officeart/2005/8/layout/vProcess5"/>
    <dgm:cxn modelId="{A5235A07-3FE2-450D-9C17-BC5DDDD57EE0}" type="presOf" srcId="{3785B41E-3ECA-4515-BEBA-E96A9313F6C1}" destId="{88200533-9373-4858-9C81-50013632AE20}" srcOrd="0" destOrd="0" presId="urn:microsoft.com/office/officeart/2005/8/layout/vProcess5"/>
    <dgm:cxn modelId="{453AF3B9-FD94-469B-BA60-2DC3C0E7CAD3}" srcId="{8385E03B-AA58-4C8B-B78B-A1646D1A01F4}" destId="{B38E3C88-C7AC-4D9B-8111-C77066437565}" srcOrd="2" destOrd="0" parTransId="{77D01CD9-7C10-440C-B9F3-BEB970B8C09A}" sibTransId="{C6AADA5F-D724-429B-9B6C-B359D41DEA59}"/>
    <dgm:cxn modelId="{B8CC3FD8-1A5C-4B3E-B62D-E5F0D83387CB}" type="presOf" srcId="{7B457BC5-EE8A-4475-AF49-2909AE25E658}" destId="{F5BD9956-ECD3-4794-B00D-935C6366C03F}" srcOrd="0" destOrd="0" presId="urn:microsoft.com/office/officeart/2005/8/layout/vProcess5"/>
    <dgm:cxn modelId="{FA9714EF-BB17-4557-997B-F8244C66CAB3}" type="presOf" srcId="{5B4C89AF-C968-4788-982B-ABB5B947BB13}" destId="{A817C0DD-684C-46EA-B55B-D4453B4F5AFC}" srcOrd="0" destOrd="0" presId="urn:microsoft.com/office/officeart/2005/8/layout/vProcess5"/>
    <dgm:cxn modelId="{88AC4148-F237-42DD-BE7F-5A5CB1A48B83}" type="presOf" srcId="{8385E03B-AA58-4C8B-B78B-A1646D1A01F4}" destId="{473611BE-B7A2-4670-B172-1061E079F8F0}" srcOrd="0" destOrd="0" presId="urn:microsoft.com/office/officeart/2005/8/layout/vProcess5"/>
    <dgm:cxn modelId="{DAFD9EE8-6BC0-4E6E-90BB-01C0A5A13969}" srcId="{8385E03B-AA58-4C8B-B78B-A1646D1A01F4}" destId="{3785B41E-3ECA-4515-BEBA-E96A9313F6C1}" srcOrd="1" destOrd="0" parTransId="{7BCF62A5-98B5-4FA0-88A7-A1DA0685B8EA}" sibTransId="{502A5F95-34FB-454D-AC32-15ED88F4FAD8}"/>
    <dgm:cxn modelId="{D94DE1AB-8BF3-4DFD-8688-3B5B069A3083}" type="presOf" srcId="{502A5F95-34FB-454D-AC32-15ED88F4FAD8}" destId="{A9FFA055-7CBE-402B-B743-EC33A4216AC3}" srcOrd="0" destOrd="0" presId="urn:microsoft.com/office/officeart/2005/8/layout/vProcess5"/>
    <dgm:cxn modelId="{4E68AE73-2F25-4989-9538-0ECCCE80D60C}" type="presOf" srcId="{3785B41E-3ECA-4515-BEBA-E96A9313F6C1}" destId="{B6FD6197-5013-40FD-B400-1A3A1604D158}" srcOrd="1" destOrd="0" presId="urn:microsoft.com/office/officeart/2005/8/layout/vProcess5"/>
    <dgm:cxn modelId="{6816638A-2B45-4314-8F2F-1FE8F92E07CF}" type="presParOf" srcId="{473611BE-B7A2-4670-B172-1061E079F8F0}" destId="{7ABD947B-DEE1-4866-A89B-4D5EA21E297F}" srcOrd="0" destOrd="0" presId="urn:microsoft.com/office/officeart/2005/8/layout/vProcess5"/>
    <dgm:cxn modelId="{5D90B8CC-210C-4448-A1A7-21A852E8AB10}" type="presParOf" srcId="{473611BE-B7A2-4670-B172-1061E079F8F0}" destId="{A817C0DD-684C-46EA-B55B-D4453B4F5AFC}" srcOrd="1" destOrd="0" presId="urn:microsoft.com/office/officeart/2005/8/layout/vProcess5"/>
    <dgm:cxn modelId="{1341BCF6-E41E-4543-81E9-1B87BB1E1E5D}" type="presParOf" srcId="{473611BE-B7A2-4670-B172-1061E079F8F0}" destId="{88200533-9373-4858-9C81-50013632AE20}" srcOrd="2" destOrd="0" presId="urn:microsoft.com/office/officeart/2005/8/layout/vProcess5"/>
    <dgm:cxn modelId="{B06B1CE9-7ECC-48D7-A538-0D43A6E4A055}" type="presParOf" srcId="{473611BE-B7A2-4670-B172-1061E079F8F0}" destId="{88DC1D92-7F1D-4264-9BD8-D84D77662C10}" srcOrd="3" destOrd="0" presId="urn:microsoft.com/office/officeart/2005/8/layout/vProcess5"/>
    <dgm:cxn modelId="{20697F85-0393-4101-A7AE-DD2193710D3D}" type="presParOf" srcId="{473611BE-B7A2-4670-B172-1061E079F8F0}" destId="{F5BD9956-ECD3-4794-B00D-935C6366C03F}" srcOrd="4" destOrd="0" presId="urn:microsoft.com/office/officeart/2005/8/layout/vProcess5"/>
    <dgm:cxn modelId="{AE88D554-B0B3-484B-8E5D-0F0ECB4CA905}" type="presParOf" srcId="{473611BE-B7A2-4670-B172-1061E079F8F0}" destId="{A9FFA055-7CBE-402B-B743-EC33A4216AC3}" srcOrd="5" destOrd="0" presId="urn:microsoft.com/office/officeart/2005/8/layout/vProcess5"/>
    <dgm:cxn modelId="{A9CD106C-03EB-4E11-AF2D-31F97FF30632}" type="presParOf" srcId="{473611BE-B7A2-4670-B172-1061E079F8F0}" destId="{F8EC2924-E6B8-436F-95DE-294181C256F8}" srcOrd="6" destOrd="0" presId="urn:microsoft.com/office/officeart/2005/8/layout/vProcess5"/>
    <dgm:cxn modelId="{6BC74585-E694-4653-8453-A676F2889573}" type="presParOf" srcId="{473611BE-B7A2-4670-B172-1061E079F8F0}" destId="{B6FD6197-5013-40FD-B400-1A3A1604D158}" srcOrd="7" destOrd="0" presId="urn:microsoft.com/office/officeart/2005/8/layout/vProcess5"/>
    <dgm:cxn modelId="{FF0D5BA1-E06E-448D-9594-AEB467F2CBBE}" type="presParOf" srcId="{473611BE-B7A2-4670-B172-1061E079F8F0}" destId="{974CF89C-57A7-4AB8-8183-E16B0A886611}" srcOrd="8" destOrd="0" presId="urn:microsoft.com/office/officeart/2005/8/layout/vProcess5"/>
  </dgm:cxnLst>
  <dgm:bg/>
  <dgm:whole/>
</dgm:dataModel>
</file>

<file path=ppt/diagrams/data10.xml><?xml version="1.0" encoding="utf-8"?>
<dgm:dataModel xmlns:dgm="http://schemas.openxmlformats.org/drawingml/2006/diagram" xmlns:a="http://schemas.openxmlformats.org/drawingml/2006/main">
  <dgm:ptLst>
    <dgm:pt modelId="{D292B20A-966B-4694-89A4-630BB700C512}" type="doc">
      <dgm:prSet loTypeId="urn:microsoft.com/office/officeart/2005/8/layout/vProcess5" loCatId="process" qsTypeId="urn:microsoft.com/office/officeart/2005/8/quickstyle/simple1" qsCatId="simple" csTypeId="urn:microsoft.com/office/officeart/2005/8/colors/colorful3" csCatId="colorful" phldr="1"/>
      <dgm:spPr/>
      <dgm:t>
        <a:bodyPr/>
        <a:lstStyle/>
        <a:p>
          <a:endParaRPr lang="ru-RU"/>
        </a:p>
      </dgm:t>
    </dgm:pt>
    <dgm:pt modelId="{1880B7B0-0963-48B6-8A21-303C44F40E32}">
      <dgm:prSet phldrT="[Текст]"/>
      <dgm:spPr/>
      <dgm:t>
        <a:bodyPr/>
        <a:lstStyle/>
        <a:p>
          <a:r>
            <a:rPr lang="ru-RU" dirty="0" smtClean="0"/>
            <a:t>Главное предложение</a:t>
          </a:r>
          <a:endParaRPr lang="ru-RU" dirty="0"/>
        </a:p>
      </dgm:t>
    </dgm:pt>
    <dgm:pt modelId="{CD391BFB-7D18-455D-9E69-0871ACED21E5}" type="parTrans" cxnId="{4941AC64-D527-4E7A-8B54-5B83E6028A31}">
      <dgm:prSet/>
      <dgm:spPr/>
      <dgm:t>
        <a:bodyPr/>
        <a:lstStyle/>
        <a:p>
          <a:endParaRPr lang="ru-RU"/>
        </a:p>
      </dgm:t>
    </dgm:pt>
    <dgm:pt modelId="{517446D6-3A21-46BC-87C9-801F4059A274}" type="sibTrans" cxnId="{4941AC64-D527-4E7A-8B54-5B83E6028A31}">
      <dgm:prSet/>
      <dgm:spPr/>
      <dgm:t>
        <a:bodyPr/>
        <a:lstStyle/>
        <a:p>
          <a:endParaRPr lang="ru-RU"/>
        </a:p>
      </dgm:t>
    </dgm:pt>
    <dgm:pt modelId="{9FE50020-8369-4E5F-808D-9CB5BF51780C}">
      <dgm:prSet phldrT="[Текст]"/>
      <dgm:spPr/>
      <dgm:t>
        <a:bodyPr/>
        <a:lstStyle/>
        <a:p>
          <a:r>
            <a:rPr lang="ru-RU" dirty="0" smtClean="0"/>
            <a:t>Подчиненное предложение</a:t>
          </a:r>
          <a:endParaRPr lang="ru-RU" dirty="0"/>
        </a:p>
      </dgm:t>
    </dgm:pt>
    <dgm:pt modelId="{D4ED39A8-E879-48A6-8ABA-1192850D1F2B}" type="parTrans" cxnId="{F91470D8-2B35-4832-A910-8509B0BCCB49}">
      <dgm:prSet/>
      <dgm:spPr/>
      <dgm:t>
        <a:bodyPr/>
        <a:lstStyle/>
        <a:p>
          <a:endParaRPr lang="ru-RU"/>
        </a:p>
      </dgm:t>
    </dgm:pt>
    <dgm:pt modelId="{303069BF-1269-409D-94A6-56B78D5ECDB4}" type="sibTrans" cxnId="{F91470D8-2B35-4832-A910-8509B0BCCB49}">
      <dgm:prSet/>
      <dgm:spPr/>
      <dgm:t>
        <a:bodyPr/>
        <a:lstStyle/>
        <a:p>
          <a:endParaRPr lang="ru-RU"/>
        </a:p>
      </dgm:t>
    </dgm:pt>
    <dgm:pt modelId="{8B6830A3-4081-4BC8-BC03-FA6BE5EA3330}">
      <dgm:prSet phldrT="[Текст]"/>
      <dgm:spPr/>
      <dgm:t>
        <a:bodyPr/>
        <a:lstStyle/>
        <a:p>
          <a:r>
            <a:rPr lang="ru-RU" dirty="0" smtClean="0"/>
            <a:t>Подчиненное предложение</a:t>
          </a:r>
          <a:endParaRPr lang="ru-RU" dirty="0"/>
        </a:p>
      </dgm:t>
    </dgm:pt>
    <dgm:pt modelId="{6C51A50A-304F-4EA9-891C-6925F4890ED5}" type="parTrans" cxnId="{AA322B86-830B-428D-B134-FA89ACD96DCC}">
      <dgm:prSet/>
      <dgm:spPr/>
      <dgm:t>
        <a:bodyPr/>
        <a:lstStyle/>
        <a:p>
          <a:endParaRPr lang="ru-RU"/>
        </a:p>
      </dgm:t>
    </dgm:pt>
    <dgm:pt modelId="{7B2A5DEC-8E38-4BA9-B80A-9B15EC2B8B90}" type="sibTrans" cxnId="{AA322B86-830B-428D-B134-FA89ACD96DCC}">
      <dgm:prSet/>
      <dgm:spPr/>
      <dgm:t>
        <a:bodyPr/>
        <a:lstStyle/>
        <a:p>
          <a:endParaRPr lang="ru-RU"/>
        </a:p>
      </dgm:t>
    </dgm:pt>
    <dgm:pt modelId="{B01E2B5B-F75D-43F1-8EB6-D8BFF877039F}" type="pres">
      <dgm:prSet presAssocID="{D292B20A-966B-4694-89A4-630BB700C512}" presName="outerComposite" presStyleCnt="0">
        <dgm:presLayoutVars>
          <dgm:chMax val="5"/>
          <dgm:dir/>
          <dgm:resizeHandles val="exact"/>
        </dgm:presLayoutVars>
      </dgm:prSet>
      <dgm:spPr/>
      <dgm:t>
        <a:bodyPr/>
        <a:lstStyle/>
        <a:p>
          <a:endParaRPr lang="ru-RU"/>
        </a:p>
      </dgm:t>
    </dgm:pt>
    <dgm:pt modelId="{8472D665-06D6-4690-92D0-83464440013B}" type="pres">
      <dgm:prSet presAssocID="{D292B20A-966B-4694-89A4-630BB700C512}" presName="dummyMaxCanvas" presStyleCnt="0">
        <dgm:presLayoutVars/>
      </dgm:prSet>
      <dgm:spPr/>
    </dgm:pt>
    <dgm:pt modelId="{41B51F9F-4542-4F2F-9391-B4FEB5EC559F}" type="pres">
      <dgm:prSet presAssocID="{D292B20A-966B-4694-89A4-630BB700C512}" presName="ThreeNodes_1" presStyleLbl="node1" presStyleIdx="0" presStyleCnt="3">
        <dgm:presLayoutVars>
          <dgm:bulletEnabled val="1"/>
        </dgm:presLayoutVars>
      </dgm:prSet>
      <dgm:spPr/>
      <dgm:t>
        <a:bodyPr/>
        <a:lstStyle/>
        <a:p>
          <a:endParaRPr lang="ru-RU"/>
        </a:p>
      </dgm:t>
    </dgm:pt>
    <dgm:pt modelId="{5F39CFFC-D140-413A-9D64-4B96156374A8}" type="pres">
      <dgm:prSet presAssocID="{D292B20A-966B-4694-89A4-630BB700C512}" presName="ThreeNodes_2" presStyleLbl="node1" presStyleIdx="1" presStyleCnt="3">
        <dgm:presLayoutVars>
          <dgm:bulletEnabled val="1"/>
        </dgm:presLayoutVars>
      </dgm:prSet>
      <dgm:spPr/>
      <dgm:t>
        <a:bodyPr/>
        <a:lstStyle/>
        <a:p>
          <a:endParaRPr lang="ru-RU"/>
        </a:p>
      </dgm:t>
    </dgm:pt>
    <dgm:pt modelId="{4879476C-F190-4EF5-8A94-BA4876EC1DED}" type="pres">
      <dgm:prSet presAssocID="{D292B20A-966B-4694-89A4-630BB700C512}" presName="ThreeNodes_3" presStyleLbl="node1" presStyleIdx="2" presStyleCnt="3">
        <dgm:presLayoutVars>
          <dgm:bulletEnabled val="1"/>
        </dgm:presLayoutVars>
      </dgm:prSet>
      <dgm:spPr/>
      <dgm:t>
        <a:bodyPr/>
        <a:lstStyle/>
        <a:p>
          <a:endParaRPr lang="ru-RU"/>
        </a:p>
      </dgm:t>
    </dgm:pt>
    <dgm:pt modelId="{CF7E1484-2995-44B6-A980-180B2291165E}" type="pres">
      <dgm:prSet presAssocID="{D292B20A-966B-4694-89A4-630BB700C512}" presName="ThreeConn_1-2" presStyleLbl="fgAccFollowNode1" presStyleIdx="0" presStyleCnt="2">
        <dgm:presLayoutVars>
          <dgm:bulletEnabled val="1"/>
        </dgm:presLayoutVars>
      </dgm:prSet>
      <dgm:spPr/>
      <dgm:t>
        <a:bodyPr/>
        <a:lstStyle/>
        <a:p>
          <a:endParaRPr lang="ru-RU"/>
        </a:p>
      </dgm:t>
    </dgm:pt>
    <dgm:pt modelId="{093B9AD1-8AC3-4B63-9EC3-C2BD33322F45}" type="pres">
      <dgm:prSet presAssocID="{D292B20A-966B-4694-89A4-630BB700C512}" presName="ThreeConn_2-3" presStyleLbl="fgAccFollowNode1" presStyleIdx="1" presStyleCnt="2">
        <dgm:presLayoutVars>
          <dgm:bulletEnabled val="1"/>
        </dgm:presLayoutVars>
      </dgm:prSet>
      <dgm:spPr/>
      <dgm:t>
        <a:bodyPr/>
        <a:lstStyle/>
        <a:p>
          <a:endParaRPr lang="ru-RU"/>
        </a:p>
      </dgm:t>
    </dgm:pt>
    <dgm:pt modelId="{F81CC3C9-E2BA-45F8-B1B9-58BC10D250F4}" type="pres">
      <dgm:prSet presAssocID="{D292B20A-966B-4694-89A4-630BB700C512}" presName="ThreeNodes_1_text" presStyleLbl="node1" presStyleIdx="2" presStyleCnt="3">
        <dgm:presLayoutVars>
          <dgm:bulletEnabled val="1"/>
        </dgm:presLayoutVars>
      </dgm:prSet>
      <dgm:spPr/>
      <dgm:t>
        <a:bodyPr/>
        <a:lstStyle/>
        <a:p>
          <a:endParaRPr lang="ru-RU"/>
        </a:p>
      </dgm:t>
    </dgm:pt>
    <dgm:pt modelId="{B623DC34-03C6-4DE4-9A26-CFA96030A2BD}" type="pres">
      <dgm:prSet presAssocID="{D292B20A-966B-4694-89A4-630BB700C512}" presName="ThreeNodes_2_text" presStyleLbl="node1" presStyleIdx="2" presStyleCnt="3">
        <dgm:presLayoutVars>
          <dgm:bulletEnabled val="1"/>
        </dgm:presLayoutVars>
      </dgm:prSet>
      <dgm:spPr/>
      <dgm:t>
        <a:bodyPr/>
        <a:lstStyle/>
        <a:p>
          <a:endParaRPr lang="ru-RU"/>
        </a:p>
      </dgm:t>
    </dgm:pt>
    <dgm:pt modelId="{7CEDA8A7-7DFD-4E3A-893C-B00CF5473B84}" type="pres">
      <dgm:prSet presAssocID="{D292B20A-966B-4694-89A4-630BB700C512}" presName="ThreeNodes_3_text" presStyleLbl="node1" presStyleIdx="2" presStyleCnt="3">
        <dgm:presLayoutVars>
          <dgm:bulletEnabled val="1"/>
        </dgm:presLayoutVars>
      </dgm:prSet>
      <dgm:spPr/>
      <dgm:t>
        <a:bodyPr/>
        <a:lstStyle/>
        <a:p>
          <a:endParaRPr lang="ru-RU"/>
        </a:p>
      </dgm:t>
    </dgm:pt>
  </dgm:ptLst>
  <dgm:cxnLst>
    <dgm:cxn modelId="{53C01FC1-C187-4C5C-BF2F-13299FEED09E}" type="presOf" srcId="{303069BF-1269-409D-94A6-56B78D5ECDB4}" destId="{093B9AD1-8AC3-4B63-9EC3-C2BD33322F45}" srcOrd="0" destOrd="0" presId="urn:microsoft.com/office/officeart/2005/8/layout/vProcess5"/>
    <dgm:cxn modelId="{B460FAC5-68A1-4470-92FB-A93B2EB10D5E}" type="presOf" srcId="{1880B7B0-0963-48B6-8A21-303C44F40E32}" destId="{41B51F9F-4542-4F2F-9391-B4FEB5EC559F}" srcOrd="0" destOrd="0" presId="urn:microsoft.com/office/officeart/2005/8/layout/vProcess5"/>
    <dgm:cxn modelId="{F53D2249-F60E-4E00-BDB1-B7166C4AB991}" type="presOf" srcId="{8B6830A3-4081-4BC8-BC03-FA6BE5EA3330}" destId="{7CEDA8A7-7DFD-4E3A-893C-B00CF5473B84}" srcOrd="1" destOrd="0" presId="urn:microsoft.com/office/officeart/2005/8/layout/vProcess5"/>
    <dgm:cxn modelId="{576FBE28-34FB-490D-9983-AC18B6D6BF98}" type="presOf" srcId="{9FE50020-8369-4E5F-808D-9CB5BF51780C}" destId="{5F39CFFC-D140-413A-9D64-4B96156374A8}" srcOrd="0" destOrd="0" presId="urn:microsoft.com/office/officeart/2005/8/layout/vProcess5"/>
    <dgm:cxn modelId="{2A931032-9750-4130-A825-6E2C4C875A78}" type="presOf" srcId="{8B6830A3-4081-4BC8-BC03-FA6BE5EA3330}" destId="{4879476C-F190-4EF5-8A94-BA4876EC1DED}" srcOrd="0" destOrd="0" presId="urn:microsoft.com/office/officeart/2005/8/layout/vProcess5"/>
    <dgm:cxn modelId="{F91470D8-2B35-4832-A910-8509B0BCCB49}" srcId="{D292B20A-966B-4694-89A4-630BB700C512}" destId="{9FE50020-8369-4E5F-808D-9CB5BF51780C}" srcOrd="1" destOrd="0" parTransId="{D4ED39A8-E879-48A6-8ABA-1192850D1F2B}" sibTransId="{303069BF-1269-409D-94A6-56B78D5ECDB4}"/>
    <dgm:cxn modelId="{9A070236-A2B5-4F9F-8A58-78EC969DAB1C}" type="presOf" srcId="{517446D6-3A21-46BC-87C9-801F4059A274}" destId="{CF7E1484-2995-44B6-A980-180B2291165E}" srcOrd="0" destOrd="0" presId="urn:microsoft.com/office/officeart/2005/8/layout/vProcess5"/>
    <dgm:cxn modelId="{690A72D2-7DCE-4F3D-A8B1-396CEEAFD52B}" type="presOf" srcId="{9FE50020-8369-4E5F-808D-9CB5BF51780C}" destId="{B623DC34-03C6-4DE4-9A26-CFA96030A2BD}" srcOrd="1" destOrd="0" presId="urn:microsoft.com/office/officeart/2005/8/layout/vProcess5"/>
    <dgm:cxn modelId="{AA322B86-830B-428D-B134-FA89ACD96DCC}" srcId="{D292B20A-966B-4694-89A4-630BB700C512}" destId="{8B6830A3-4081-4BC8-BC03-FA6BE5EA3330}" srcOrd="2" destOrd="0" parTransId="{6C51A50A-304F-4EA9-891C-6925F4890ED5}" sibTransId="{7B2A5DEC-8E38-4BA9-B80A-9B15EC2B8B90}"/>
    <dgm:cxn modelId="{ED220259-8C4F-4AA3-A146-0364530870E8}" type="presOf" srcId="{D292B20A-966B-4694-89A4-630BB700C512}" destId="{B01E2B5B-F75D-43F1-8EB6-D8BFF877039F}" srcOrd="0" destOrd="0" presId="urn:microsoft.com/office/officeart/2005/8/layout/vProcess5"/>
    <dgm:cxn modelId="{3A5F42E3-72F3-47D0-A6C8-5ABBC96681E2}" type="presOf" srcId="{1880B7B0-0963-48B6-8A21-303C44F40E32}" destId="{F81CC3C9-E2BA-45F8-B1B9-58BC10D250F4}" srcOrd="1" destOrd="0" presId="urn:microsoft.com/office/officeart/2005/8/layout/vProcess5"/>
    <dgm:cxn modelId="{4941AC64-D527-4E7A-8B54-5B83E6028A31}" srcId="{D292B20A-966B-4694-89A4-630BB700C512}" destId="{1880B7B0-0963-48B6-8A21-303C44F40E32}" srcOrd="0" destOrd="0" parTransId="{CD391BFB-7D18-455D-9E69-0871ACED21E5}" sibTransId="{517446D6-3A21-46BC-87C9-801F4059A274}"/>
    <dgm:cxn modelId="{CAA0BE10-3EEC-4318-A11A-CCED22635D57}" type="presParOf" srcId="{B01E2B5B-F75D-43F1-8EB6-D8BFF877039F}" destId="{8472D665-06D6-4690-92D0-83464440013B}" srcOrd="0" destOrd="0" presId="urn:microsoft.com/office/officeart/2005/8/layout/vProcess5"/>
    <dgm:cxn modelId="{37BDE7F5-94EA-4787-86EA-BC308A44A8A6}" type="presParOf" srcId="{B01E2B5B-F75D-43F1-8EB6-D8BFF877039F}" destId="{41B51F9F-4542-4F2F-9391-B4FEB5EC559F}" srcOrd="1" destOrd="0" presId="urn:microsoft.com/office/officeart/2005/8/layout/vProcess5"/>
    <dgm:cxn modelId="{3F944030-FEEF-4BBC-92BD-15EE52AA6B1B}" type="presParOf" srcId="{B01E2B5B-F75D-43F1-8EB6-D8BFF877039F}" destId="{5F39CFFC-D140-413A-9D64-4B96156374A8}" srcOrd="2" destOrd="0" presId="urn:microsoft.com/office/officeart/2005/8/layout/vProcess5"/>
    <dgm:cxn modelId="{9ACC6A7E-E9B3-4D9C-B012-C3C8B3815C58}" type="presParOf" srcId="{B01E2B5B-F75D-43F1-8EB6-D8BFF877039F}" destId="{4879476C-F190-4EF5-8A94-BA4876EC1DED}" srcOrd="3" destOrd="0" presId="urn:microsoft.com/office/officeart/2005/8/layout/vProcess5"/>
    <dgm:cxn modelId="{5085BD09-437C-4E2C-9EF4-0F8734F8AD82}" type="presParOf" srcId="{B01E2B5B-F75D-43F1-8EB6-D8BFF877039F}" destId="{CF7E1484-2995-44B6-A980-180B2291165E}" srcOrd="4" destOrd="0" presId="urn:microsoft.com/office/officeart/2005/8/layout/vProcess5"/>
    <dgm:cxn modelId="{60C5A51B-3212-487C-B3D4-AF65437332FC}" type="presParOf" srcId="{B01E2B5B-F75D-43F1-8EB6-D8BFF877039F}" destId="{093B9AD1-8AC3-4B63-9EC3-C2BD33322F45}" srcOrd="5" destOrd="0" presId="urn:microsoft.com/office/officeart/2005/8/layout/vProcess5"/>
    <dgm:cxn modelId="{E5D6EEC4-F284-481D-AC84-6DC46FFD6065}" type="presParOf" srcId="{B01E2B5B-F75D-43F1-8EB6-D8BFF877039F}" destId="{F81CC3C9-E2BA-45F8-B1B9-58BC10D250F4}" srcOrd="6" destOrd="0" presId="urn:microsoft.com/office/officeart/2005/8/layout/vProcess5"/>
    <dgm:cxn modelId="{47CBA0B8-EC81-4AE3-B8D5-91C52E3862A2}" type="presParOf" srcId="{B01E2B5B-F75D-43F1-8EB6-D8BFF877039F}" destId="{B623DC34-03C6-4DE4-9A26-CFA96030A2BD}" srcOrd="7" destOrd="0" presId="urn:microsoft.com/office/officeart/2005/8/layout/vProcess5"/>
    <dgm:cxn modelId="{82F5B7CB-EA34-4588-88D1-53B87481AAF5}" type="presParOf" srcId="{B01E2B5B-F75D-43F1-8EB6-D8BFF877039F}" destId="{7CEDA8A7-7DFD-4E3A-893C-B00CF5473B84}" srcOrd="8" destOrd="0" presId="urn:microsoft.com/office/officeart/2005/8/layout/vProcess5"/>
  </dgm:cxnLst>
  <dgm:bg/>
  <dgm:whole/>
</dgm:dataModel>
</file>

<file path=ppt/diagrams/data11.xml><?xml version="1.0" encoding="utf-8"?>
<dgm:dataModel xmlns:dgm="http://schemas.openxmlformats.org/drawingml/2006/diagram" xmlns:a="http://schemas.openxmlformats.org/drawingml/2006/main">
  <dgm:ptLst>
    <dgm:pt modelId="{68DDDC73-90E4-4A84-BAD6-E7AFDBC7239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E00049FE-35BD-45D0-A197-B3F28FFF07EB}">
      <dgm:prSet phldrT="[Текст]"/>
      <dgm:spPr/>
      <dgm:t>
        <a:bodyPr/>
        <a:lstStyle/>
        <a:p>
          <a:r>
            <a:rPr lang="ru-RU" dirty="0" smtClean="0"/>
            <a:t>Г. П.</a:t>
          </a:r>
          <a:endParaRPr lang="ru-RU" dirty="0"/>
        </a:p>
      </dgm:t>
    </dgm:pt>
    <dgm:pt modelId="{56586D44-D88F-4B17-B551-CA75D0C9D53D}" type="parTrans" cxnId="{E453549C-CE32-44AD-9182-92E919C256A1}">
      <dgm:prSet/>
      <dgm:spPr/>
      <dgm:t>
        <a:bodyPr/>
        <a:lstStyle/>
        <a:p>
          <a:endParaRPr lang="ru-RU"/>
        </a:p>
      </dgm:t>
    </dgm:pt>
    <dgm:pt modelId="{036E4428-7AE8-4837-96B9-A95DB7E58E46}" type="sibTrans" cxnId="{E453549C-CE32-44AD-9182-92E919C256A1}">
      <dgm:prSet/>
      <dgm:spPr/>
      <dgm:t>
        <a:bodyPr/>
        <a:lstStyle/>
        <a:p>
          <a:endParaRPr lang="ru-RU"/>
        </a:p>
      </dgm:t>
    </dgm:pt>
    <dgm:pt modelId="{6C061EB3-2CF9-44EC-9751-7B2EC0C5C236}">
      <dgm:prSet phldrT="[Текст]"/>
      <dgm:spPr/>
      <dgm:t>
        <a:bodyPr/>
        <a:lstStyle/>
        <a:p>
          <a:r>
            <a:rPr lang="ru-RU" dirty="0" smtClean="0"/>
            <a:t>П. П.</a:t>
          </a:r>
          <a:endParaRPr lang="ru-RU" dirty="0"/>
        </a:p>
      </dgm:t>
    </dgm:pt>
    <dgm:pt modelId="{5094F845-78FB-450A-92E3-DE914975BE11}" type="parTrans" cxnId="{0CD4AEB1-E2BF-45C9-8908-1C3ECDED8C6D}">
      <dgm:prSet/>
      <dgm:spPr/>
      <dgm:t>
        <a:bodyPr/>
        <a:lstStyle/>
        <a:p>
          <a:endParaRPr lang="ru-RU"/>
        </a:p>
      </dgm:t>
    </dgm:pt>
    <dgm:pt modelId="{DAE5F513-56F5-4CDE-9B5A-A7960A622174}" type="sibTrans" cxnId="{0CD4AEB1-E2BF-45C9-8908-1C3ECDED8C6D}">
      <dgm:prSet/>
      <dgm:spPr/>
      <dgm:t>
        <a:bodyPr/>
        <a:lstStyle/>
        <a:p>
          <a:endParaRPr lang="ru-RU"/>
        </a:p>
      </dgm:t>
    </dgm:pt>
    <dgm:pt modelId="{B92219A1-4A75-4CBA-93B6-17303A97F109}">
      <dgm:prSet phldrT="[Текст]"/>
      <dgm:spPr/>
      <dgm:t>
        <a:bodyPr/>
        <a:lstStyle/>
        <a:p>
          <a:r>
            <a:rPr lang="ru-RU" dirty="0" smtClean="0"/>
            <a:t>П. П.</a:t>
          </a:r>
          <a:endParaRPr lang="ru-RU" dirty="0"/>
        </a:p>
      </dgm:t>
    </dgm:pt>
    <dgm:pt modelId="{6E393B2F-A06C-4C08-B6A0-5E4443B18F75}" type="parTrans" cxnId="{9E0A0B8E-80F2-4397-A815-B1AF46E9DEE7}">
      <dgm:prSet/>
      <dgm:spPr/>
      <dgm:t>
        <a:bodyPr/>
        <a:lstStyle/>
        <a:p>
          <a:endParaRPr lang="ru-RU"/>
        </a:p>
      </dgm:t>
    </dgm:pt>
    <dgm:pt modelId="{36C578AF-4263-4D2D-8839-2B78E4809E64}" type="sibTrans" cxnId="{9E0A0B8E-80F2-4397-A815-B1AF46E9DEE7}">
      <dgm:prSet/>
      <dgm:spPr/>
      <dgm:t>
        <a:bodyPr/>
        <a:lstStyle/>
        <a:p>
          <a:endParaRPr lang="ru-RU"/>
        </a:p>
      </dgm:t>
    </dgm:pt>
    <dgm:pt modelId="{A3FFDD9A-E40B-4902-82C0-58DD3C2C2F3D}" type="pres">
      <dgm:prSet presAssocID="{68DDDC73-90E4-4A84-BAD6-E7AFDBC72393}" presName="hierChild1" presStyleCnt="0">
        <dgm:presLayoutVars>
          <dgm:chPref val="1"/>
          <dgm:dir/>
          <dgm:animOne val="branch"/>
          <dgm:animLvl val="lvl"/>
          <dgm:resizeHandles/>
        </dgm:presLayoutVars>
      </dgm:prSet>
      <dgm:spPr/>
      <dgm:t>
        <a:bodyPr/>
        <a:lstStyle/>
        <a:p>
          <a:endParaRPr lang="ru-RU"/>
        </a:p>
      </dgm:t>
    </dgm:pt>
    <dgm:pt modelId="{FD3F4ABF-1A9A-4A9A-B990-51A7A336E6DF}" type="pres">
      <dgm:prSet presAssocID="{E00049FE-35BD-45D0-A197-B3F28FFF07EB}" presName="hierRoot1" presStyleCnt="0"/>
      <dgm:spPr/>
    </dgm:pt>
    <dgm:pt modelId="{5C708635-6C74-4B7A-9585-AC6A36D176B1}" type="pres">
      <dgm:prSet presAssocID="{E00049FE-35BD-45D0-A197-B3F28FFF07EB}" presName="composite" presStyleCnt="0"/>
      <dgm:spPr/>
    </dgm:pt>
    <dgm:pt modelId="{12CEE6F0-DE7F-4A8C-8B76-3040F660BE9A}" type="pres">
      <dgm:prSet presAssocID="{E00049FE-35BD-45D0-A197-B3F28FFF07EB}" presName="background" presStyleLbl="node0" presStyleIdx="0" presStyleCnt="1"/>
      <dgm:spPr/>
    </dgm:pt>
    <dgm:pt modelId="{EFB56CF2-5BF5-4D7B-A231-135086AA92EC}" type="pres">
      <dgm:prSet presAssocID="{E00049FE-35BD-45D0-A197-B3F28FFF07EB}" presName="text" presStyleLbl="fgAcc0" presStyleIdx="0" presStyleCnt="1">
        <dgm:presLayoutVars>
          <dgm:chPref val="3"/>
        </dgm:presLayoutVars>
      </dgm:prSet>
      <dgm:spPr/>
      <dgm:t>
        <a:bodyPr/>
        <a:lstStyle/>
        <a:p>
          <a:endParaRPr lang="ru-RU"/>
        </a:p>
      </dgm:t>
    </dgm:pt>
    <dgm:pt modelId="{C7FAAB52-89A4-447F-8531-F1F3500BC1F4}" type="pres">
      <dgm:prSet presAssocID="{E00049FE-35BD-45D0-A197-B3F28FFF07EB}" presName="hierChild2" presStyleCnt="0"/>
      <dgm:spPr/>
    </dgm:pt>
    <dgm:pt modelId="{681E81B4-7784-490C-8B21-52D923241C11}" type="pres">
      <dgm:prSet presAssocID="{5094F845-78FB-450A-92E3-DE914975BE11}" presName="Name10" presStyleLbl="parChTrans1D2" presStyleIdx="0" presStyleCnt="2"/>
      <dgm:spPr/>
      <dgm:t>
        <a:bodyPr/>
        <a:lstStyle/>
        <a:p>
          <a:endParaRPr lang="ru-RU"/>
        </a:p>
      </dgm:t>
    </dgm:pt>
    <dgm:pt modelId="{C6CAFFB8-8780-47B1-9B58-0DCCA2039CDA}" type="pres">
      <dgm:prSet presAssocID="{6C061EB3-2CF9-44EC-9751-7B2EC0C5C236}" presName="hierRoot2" presStyleCnt="0"/>
      <dgm:spPr/>
    </dgm:pt>
    <dgm:pt modelId="{1E35734F-764D-4F4B-B48E-7557FBA23CE2}" type="pres">
      <dgm:prSet presAssocID="{6C061EB3-2CF9-44EC-9751-7B2EC0C5C236}" presName="composite2" presStyleCnt="0"/>
      <dgm:spPr/>
    </dgm:pt>
    <dgm:pt modelId="{9115C9A7-6A33-4D62-84FE-1773321ACE13}" type="pres">
      <dgm:prSet presAssocID="{6C061EB3-2CF9-44EC-9751-7B2EC0C5C236}" presName="background2" presStyleLbl="node2" presStyleIdx="0" presStyleCnt="2"/>
      <dgm:spPr/>
    </dgm:pt>
    <dgm:pt modelId="{D718F1A5-30DF-42BE-96E5-FB6DADDBD6F7}" type="pres">
      <dgm:prSet presAssocID="{6C061EB3-2CF9-44EC-9751-7B2EC0C5C236}" presName="text2" presStyleLbl="fgAcc2" presStyleIdx="0" presStyleCnt="2">
        <dgm:presLayoutVars>
          <dgm:chPref val="3"/>
        </dgm:presLayoutVars>
      </dgm:prSet>
      <dgm:spPr/>
      <dgm:t>
        <a:bodyPr/>
        <a:lstStyle/>
        <a:p>
          <a:endParaRPr lang="ru-RU"/>
        </a:p>
      </dgm:t>
    </dgm:pt>
    <dgm:pt modelId="{7A897420-6A70-4904-9071-789D1D7B735F}" type="pres">
      <dgm:prSet presAssocID="{6C061EB3-2CF9-44EC-9751-7B2EC0C5C236}" presName="hierChild3" presStyleCnt="0"/>
      <dgm:spPr/>
    </dgm:pt>
    <dgm:pt modelId="{44910FD6-E389-4F68-99DE-E9EB80206022}" type="pres">
      <dgm:prSet presAssocID="{6E393B2F-A06C-4C08-B6A0-5E4443B18F75}" presName="Name10" presStyleLbl="parChTrans1D2" presStyleIdx="1" presStyleCnt="2"/>
      <dgm:spPr/>
      <dgm:t>
        <a:bodyPr/>
        <a:lstStyle/>
        <a:p>
          <a:endParaRPr lang="ru-RU"/>
        </a:p>
      </dgm:t>
    </dgm:pt>
    <dgm:pt modelId="{AE6432B0-E4DD-4B99-B2DB-BC59424F50A6}" type="pres">
      <dgm:prSet presAssocID="{B92219A1-4A75-4CBA-93B6-17303A97F109}" presName="hierRoot2" presStyleCnt="0"/>
      <dgm:spPr/>
    </dgm:pt>
    <dgm:pt modelId="{03813F54-B048-4F87-B3B4-C3F4BDA9ABBB}" type="pres">
      <dgm:prSet presAssocID="{B92219A1-4A75-4CBA-93B6-17303A97F109}" presName="composite2" presStyleCnt="0"/>
      <dgm:spPr/>
    </dgm:pt>
    <dgm:pt modelId="{3A529DB6-8654-410C-A776-34F377B96014}" type="pres">
      <dgm:prSet presAssocID="{B92219A1-4A75-4CBA-93B6-17303A97F109}" presName="background2" presStyleLbl="node2" presStyleIdx="1" presStyleCnt="2"/>
      <dgm:spPr/>
    </dgm:pt>
    <dgm:pt modelId="{E3F8A64F-ED96-4234-A016-586F159166F8}" type="pres">
      <dgm:prSet presAssocID="{B92219A1-4A75-4CBA-93B6-17303A97F109}" presName="text2" presStyleLbl="fgAcc2" presStyleIdx="1" presStyleCnt="2">
        <dgm:presLayoutVars>
          <dgm:chPref val="3"/>
        </dgm:presLayoutVars>
      </dgm:prSet>
      <dgm:spPr/>
      <dgm:t>
        <a:bodyPr/>
        <a:lstStyle/>
        <a:p>
          <a:endParaRPr lang="ru-RU"/>
        </a:p>
      </dgm:t>
    </dgm:pt>
    <dgm:pt modelId="{E390016F-BA1B-4E8B-A123-CE7FBD004B59}" type="pres">
      <dgm:prSet presAssocID="{B92219A1-4A75-4CBA-93B6-17303A97F109}" presName="hierChild3" presStyleCnt="0"/>
      <dgm:spPr/>
    </dgm:pt>
  </dgm:ptLst>
  <dgm:cxnLst>
    <dgm:cxn modelId="{9E0A0B8E-80F2-4397-A815-B1AF46E9DEE7}" srcId="{E00049FE-35BD-45D0-A197-B3F28FFF07EB}" destId="{B92219A1-4A75-4CBA-93B6-17303A97F109}" srcOrd="1" destOrd="0" parTransId="{6E393B2F-A06C-4C08-B6A0-5E4443B18F75}" sibTransId="{36C578AF-4263-4D2D-8839-2B78E4809E64}"/>
    <dgm:cxn modelId="{1EDEECA6-EBAB-4220-B1B5-A922AA409CA5}" type="presOf" srcId="{E00049FE-35BD-45D0-A197-B3F28FFF07EB}" destId="{EFB56CF2-5BF5-4D7B-A231-135086AA92EC}" srcOrd="0" destOrd="0" presId="urn:microsoft.com/office/officeart/2005/8/layout/hierarchy1"/>
    <dgm:cxn modelId="{D38DAB60-0A61-43A4-9E0F-6A7616B940AD}" type="presOf" srcId="{68DDDC73-90E4-4A84-BAD6-E7AFDBC72393}" destId="{A3FFDD9A-E40B-4902-82C0-58DD3C2C2F3D}" srcOrd="0" destOrd="0" presId="urn:microsoft.com/office/officeart/2005/8/layout/hierarchy1"/>
    <dgm:cxn modelId="{0CD4AEB1-E2BF-45C9-8908-1C3ECDED8C6D}" srcId="{E00049FE-35BD-45D0-A197-B3F28FFF07EB}" destId="{6C061EB3-2CF9-44EC-9751-7B2EC0C5C236}" srcOrd="0" destOrd="0" parTransId="{5094F845-78FB-450A-92E3-DE914975BE11}" sibTransId="{DAE5F513-56F5-4CDE-9B5A-A7960A622174}"/>
    <dgm:cxn modelId="{2334F78A-7346-421C-BC3F-F57586591DA6}" type="presOf" srcId="{B92219A1-4A75-4CBA-93B6-17303A97F109}" destId="{E3F8A64F-ED96-4234-A016-586F159166F8}" srcOrd="0" destOrd="0" presId="urn:microsoft.com/office/officeart/2005/8/layout/hierarchy1"/>
    <dgm:cxn modelId="{C79E2D22-ECFA-4E66-B275-9D31C621CB7F}" type="presOf" srcId="{6C061EB3-2CF9-44EC-9751-7B2EC0C5C236}" destId="{D718F1A5-30DF-42BE-96E5-FB6DADDBD6F7}" srcOrd="0" destOrd="0" presId="urn:microsoft.com/office/officeart/2005/8/layout/hierarchy1"/>
    <dgm:cxn modelId="{398B9ECD-CFF2-47D2-9AEF-FF84119550A4}" type="presOf" srcId="{5094F845-78FB-450A-92E3-DE914975BE11}" destId="{681E81B4-7784-490C-8B21-52D923241C11}" srcOrd="0" destOrd="0" presId="urn:microsoft.com/office/officeart/2005/8/layout/hierarchy1"/>
    <dgm:cxn modelId="{E453549C-CE32-44AD-9182-92E919C256A1}" srcId="{68DDDC73-90E4-4A84-BAD6-E7AFDBC72393}" destId="{E00049FE-35BD-45D0-A197-B3F28FFF07EB}" srcOrd="0" destOrd="0" parTransId="{56586D44-D88F-4B17-B551-CA75D0C9D53D}" sibTransId="{036E4428-7AE8-4837-96B9-A95DB7E58E46}"/>
    <dgm:cxn modelId="{86181D50-DABD-48F8-99BC-51C9A5FF5072}" type="presOf" srcId="{6E393B2F-A06C-4C08-B6A0-5E4443B18F75}" destId="{44910FD6-E389-4F68-99DE-E9EB80206022}" srcOrd="0" destOrd="0" presId="urn:microsoft.com/office/officeart/2005/8/layout/hierarchy1"/>
    <dgm:cxn modelId="{0F261188-BDC5-4E95-819F-3C680A5F5737}" type="presParOf" srcId="{A3FFDD9A-E40B-4902-82C0-58DD3C2C2F3D}" destId="{FD3F4ABF-1A9A-4A9A-B990-51A7A336E6DF}" srcOrd="0" destOrd="0" presId="urn:microsoft.com/office/officeart/2005/8/layout/hierarchy1"/>
    <dgm:cxn modelId="{0F4F70D6-FD57-4668-8A8A-2EAADE7E278E}" type="presParOf" srcId="{FD3F4ABF-1A9A-4A9A-B990-51A7A336E6DF}" destId="{5C708635-6C74-4B7A-9585-AC6A36D176B1}" srcOrd="0" destOrd="0" presId="urn:microsoft.com/office/officeart/2005/8/layout/hierarchy1"/>
    <dgm:cxn modelId="{0E42C46B-C1A6-46AF-9775-299C5BE9D45C}" type="presParOf" srcId="{5C708635-6C74-4B7A-9585-AC6A36D176B1}" destId="{12CEE6F0-DE7F-4A8C-8B76-3040F660BE9A}" srcOrd="0" destOrd="0" presId="urn:microsoft.com/office/officeart/2005/8/layout/hierarchy1"/>
    <dgm:cxn modelId="{7899FE41-8420-422C-BD35-3B5134AC0774}" type="presParOf" srcId="{5C708635-6C74-4B7A-9585-AC6A36D176B1}" destId="{EFB56CF2-5BF5-4D7B-A231-135086AA92EC}" srcOrd="1" destOrd="0" presId="urn:microsoft.com/office/officeart/2005/8/layout/hierarchy1"/>
    <dgm:cxn modelId="{9C41DC8F-C60D-4F79-89A8-3C8825F686F7}" type="presParOf" srcId="{FD3F4ABF-1A9A-4A9A-B990-51A7A336E6DF}" destId="{C7FAAB52-89A4-447F-8531-F1F3500BC1F4}" srcOrd="1" destOrd="0" presId="urn:microsoft.com/office/officeart/2005/8/layout/hierarchy1"/>
    <dgm:cxn modelId="{AD177E46-5DDC-422A-A478-5462A798AEB7}" type="presParOf" srcId="{C7FAAB52-89A4-447F-8531-F1F3500BC1F4}" destId="{681E81B4-7784-490C-8B21-52D923241C11}" srcOrd="0" destOrd="0" presId="urn:microsoft.com/office/officeart/2005/8/layout/hierarchy1"/>
    <dgm:cxn modelId="{061284C8-2BD8-4A8C-93BC-9E40A918D678}" type="presParOf" srcId="{C7FAAB52-89A4-447F-8531-F1F3500BC1F4}" destId="{C6CAFFB8-8780-47B1-9B58-0DCCA2039CDA}" srcOrd="1" destOrd="0" presId="urn:microsoft.com/office/officeart/2005/8/layout/hierarchy1"/>
    <dgm:cxn modelId="{CB48B806-B295-44FB-8FD1-E73D9C840783}" type="presParOf" srcId="{C6CAFFB8-8780-47B1-9B58-0DCCA2039CDA}" destId="{1E35734F-764D-4F4B-B48E-7557FBA23CE2}" srcOrd="0" destOrd="0" presId="urn:microsoft.com/office/officeart/2005/8/layout/hierarchy1"/>
    <dgm:cxn modelId="{250842B9-679B-4BAF-AF86-9921EAA520A2}" type="presParOf" srcId="{1E35734F-764D-4F4B-B48E-7557FBA23CE2}" destId="{9115C9A7-6A33-4D62-84FE-1773321ACE13}" srcOrd="0" destOrd="0" presId="urn:microsoft.com/office/officeart/2005/8/layout/hierarchy1"/>
    <dgm:cxn modelId="{032D4A8D-8A9E-46E7-922F-D381C7C79179}" type="presParOf" srcId="{1E35734F-764D-4F4B-B48E-7557FBA23CE2}" destId="{D718F1A5-30DF-42BE-96E5-FB6DADDBD6F7}" srcOrd="1" destOrd="0" presId="urn:microsoft.com/office/officeart/2005/8/layout/hierarchy1"/>
    <dgm:cxn modelId="{C28AAD7F-8642-4468-9EA0-A2CD2B9775D9}" type="presParOf" srcId="{C6CAFFB8-8780-47B1-9B58-0DCCA2039CDA}" destId="{7A897420-6A70-4904-9071-789D1D7B735F}" srcOrd="1" destOrd="0" presId="urn:microsoft.com/office/officeart/2005/8/layout/hierarchy1"/>
    <dgm:cxn modelId="{F733CECC-B62D-46F9-A294-630FD184B948}" type="presParOf" srcId="{C7FAAB52-89A4-447F-8531-F1F3500BC1F4}" destId="{44910FD6-E389-4F68-99DE-E9EB80206022}" srcOrd="2" destOrd="0" presId="urn:microsoft.com/office/officeart/2005/8/layout/hierarchy1"/>
    <dgm:cxn modelId="{93E99D4E-A78A-4B76-90A8-02CC9FBC6F0D}" type="presParOf" srcId="{C7FAAB52-89A4-447F-8531-F1F3500BC1F4}" destId="{AE6432B0-E4DD-4B99-B2DB-BC59424F50A6}" srcOrd="3" destOrd="0" presId="urn:microsoft.com/office/officeart/2005/8/layout/hierarchy1"/>
    <dgm:cxn modelId="{5450FAA9-A347-4262-8EC3-63C7F125EF19}" type="presParOf" srcId="{AE6432B0-E4DD-4B99-B2DB-BC59424F50A6}" destId="{03813F54-B048-4F87-B3B4-C3F4BDA9ABBB}" srcOrd="0" destOrd="0" presId="urn:microsoft.com/office/officeart/2005/8/layout/hierarchy1"/>
    <dgm:cxn modelId="{ADBAA6ED-AAB9-4175-9BD2-BF437564CBE7}" type="presParOf" srcId="{03813F54-B048-4F87-B3B4-C3F4BDA9ABBB}" destId="{3A529DB6-8654-410C-A776-34F377B96014}" srcOrd="0" destOrd="0" presId="urn:microsoft.com/office/officeart/2005/8/layout/hierarchy1"/>
    <dgm:cxn modelId="{90EE0D89-3F81-4447-B630-8CA9874C90F0}" type="presParOf" srcId="{03813F54-B048-4F87-B3B4-C3F4BDA9ABBB}" destId="{E3F8A64F-ED96-4234-A016-586F159166F8}" srcOrd="1" destOrd="0" presId="urn:microsoft.com/office/officeart/2005/8/layout/hierarchy1"/>
    <dgm:cxn modelId="{F6E76538-5C2B-45A7-A69E-3897A263E17B}" type="presParOf" srcId="{AE6432B0-E4DD-4B99-B2DB-BC59424F50A6}" destId="{E390016F-BA1B-4E8B-A123-CE7FBD004B59}" srcOrd="1" destOrd="0" presId="urn:microsoft.com/office/officeart/2005/8/layout/hierarchy1"/>
  </dgm:cxnLst>
  <dgm:bg/>
  <dgm:whole/>
</dgm:dataModel>
</file>

<file path=ppt/diagrams/data12.xml><?xml version="1.0" encoding="utf-8"?>
<dgm:dataModel xmlns:dgm="http://schemas.openxmlformats.org/drawingml/2006/diagram" xmlns:a="http://schemas.openxmlformats.org/drawingml/2006/main">
  <dgm:ptLst>
    <dgm:pt modelId="{68DDDC73-90E4-4A84-BAD6-E7AFDBC7239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E00049FE-35BD-45D0-A197-B3F28FFF07EB}">
      <dgm:prSet phldrT="[Текст]"/>
      <dgm:spPr/>
      <dgm:t>
        <a:bodyPr/>
        <a:lstStyle/>
        <a:p>
          <a:r>
            <a:rPr lang="ru-RU" dirty="0" smtClean="0"/>
            <a:t>Г. П.</a:t>
          </a:r>
          <a:endParaRPr lang="ru-RU" dirty="0"/>
        </a:p>
      </dgm:t>
    </dgm:pt>
    <dgm:pt modelId="{56586D44-D88F-4B17-B551-CA75D0C9D53D}" type="parTrans" cxnId="{E453549C-CE32-44AD-9182-92E919C256A1}">
      <dgm:prSet/>
      <dgm:spPr/>
      <dgm:t>
        <a:bodyPr/>
        <a:lstStyle/>
        <a:p>
          <a:endParaRPr lang="ru-RU"/>
        </a:p>
      </dgm:t>
    </dgm:pt>
    <dgm:pt modelId="{036E4428-7AE8-4837-96B9-A95DB7E58E46}" type="sibTrans" cxnId="{E453549C-CE32-44AD-9182-92E919C256A1}">
      <dgm:prSet/>
      <dgm:spPr/>
      <dgm:t>
        <a:bodyPr/>
        <a:lstStyle/>
        <a:p>
          <a:endParaRPr lang="ru-RU"/>
        </a:p>
      </dgm:t>
    </dgm:pt>
    <dgm:pt modelId="{6C061EB3-2CF9-44EC-9751-7B2EC0C5C236}">
      <dgm:prSet phldrT="[Текст]"/>
      <dgm:spPr/>
      <dgm:t>
        <a:bodyPr/>
        <a:lstStyle/>
        <a:p>
          <a:r>
            <a:rPr lang="ru-RU" dirty="0" smtClean="0"/>
            <a:t>П. П.</a:t>
          </a:r>
          <a:endParaRPr lang="ru-RU" dirty="0"/>
        </a:p>
      </dgm:t>
    </dgm:pt>
    <dgm:pt modelId="{5094F845-78FB-450A-92E3-DE914975BE11}" type="parTrans" cxnId="{0CD4AEB1-E2BF-45C9-8908-1C3ECDED8C6D}">
      <dgm:prSet/>
      <dgm:spPr/>
      <dgm:t>
        <a:bodyPr/>
        <a:lstStyle/>
        <a:p>
          <a:endParaRPr lang="ru-RU"/>
        </a:p>
      </dgm:t>
    </dgm:pt>
    <dgm:pt modelId="{DAE5F513-56F5-4CDE-9B5A-A7960A622174}" type="sibTrans" cxnId="{0CD4AEB1-E2BF-45C9-8908-1C3ECDED8C6D}">
      <dgm:prSet/>
      <dgm:spPr/>
      <dgm:t>
        <a:bodyPr/>
        <a:lstStyle/>
        <a:p>
          <a:endParaRPr lang="ru-RU"/>
        </a:p>
      </dgm:t>
    </dgm:pt>
    <dgm:pt modelId="{B92219A1-4A75-4CBA-93B6-17303A97F109}">
      <dgm:prSet phldrT="[Текст]"/>
      <dgm:spPr/>
      <dgm:t>
        <a:bodyPr/>
        <a:lstStyle/>
        <a:p>
          <a:r>
            <a:rPr lang="ru-RU" dirty="0" smtClean="0"/>
            <a:t>П. П.</a:t>
          </a:r>
          <a:endParaRPr lang="ru-RU" dirty="0"/>
        </a:p>
      </dgm:t>
    </dgm:pt>
    <dgm:pt modelId="{6E393B2F-A06C-4C08-B6A0-5E4443B18F75}" type="parTrans" cxnId="{9E0A0B8E-80F2-4397-A815-B1AF46E9DEE7}">
      <dgm:prSet/>
      <dgm:spPr/>
      <dgm:t>
        <a:bodyPr/>
        <a:lstStyle/>
        <a:p>
          <a:endParaRPr lang="ru-RU"/>
        </a:p>
      </dgm:t>
    </dgm:pt>
    <dgm:pt modelId="{36C578AF-4263-4D2D-8839-2B78E4809E64}" type="sibTrans" cxnId="{9E0A0B8E-80F2-4397-A815-B1AF46E9DEE7}">
      <dgm:prSet/>
      <dgm:spPr/>
      <dgm:t>
        <a:bodyPr/>
        <a:lstStyle/>
        <a:p>
          <a:endParaRPr lang="ru-RU"/>
        </a:p>
      </dgm:t>
    </dgm:pt>
    <dgm:pt modelId="{4A0422A1-8A11-4C0F-867F-4E143501C9A7}">
      <dgm:prSet phldrT="[Текст]"/>
      <dgm:spPr/>
      <dgm:t>
        <a:bodyPr/>
        <a:lstStyle/>
        <a:p>
          <a:r>
            <a:rPr lang="ru-RU" dirty="0" smtClean="0"/>
            <a:t>П. П.</a:t>
          </a:r>
          <a:endParaRPr lang="ru-RU" dirty="0"/>
        </a:p>
      </dgm:t>
    </dgm:pt>
    <dgm:pt modelId="{5EA670F9-3CFF-4E97-B6D9-B888098E53A6}" type="parTrans" cxnId="{1B162282-3BEB-42EB-9CC9-4DC212880767}">
      <dgm:prSet/>
      <dgm:spPr/>
      <dgm:t>
        <a:bodyPr/>
        <a:lstStyle/>
        <a:p>
          <a:endParaRPr lang="ru-RU"/>
        </a:p>
      </dgm:t>
    </dgm:pt>
    <dgm:pt modelId="{73D1E8D4-96DA-423A-866F-58AA64A2C026}" type="sibTrans" cxnId="{1B162282-3BEB-42EB-9CC9-4DC212880767}">
      <dgm:prSet/>
      <dgm:spPr/>
      <dgm:t>
        <a:bodyPr/>
        <a:lstStyle/>
        <a:p>
          <a:endParaRPr lang="ru-RU"/>
        </a:p>
      </dgm:t>
    </dgm:pt>
    <dgm:pt modelId="{E1FE9B47-701E-45E7-BC0A-A1DF2FA0C1E4}">
      <dgm:prSet phldrT="[Текст]"/>
      <dgm:spPr/>
      <dgm:t>
        <a:bodyPr/>
        <a:lstStyle/>
        <a:p>
          <a:r>
            <a:rPr lang="ru-RU" dirty="0" smtClean="0"/>
            <a:t>П.П.</a:t>
          </a:r>
          <a:endParaRPr lang="ru-RU" dirty="0"/>
        </a:p>
      </dgm:t>
    </dgm:pt>
    <dgm:pt modelId="{0FFE9514-7A09-495D-883E-0001A36FC67E}" type="parTrans" cxnId="{4872C546-17F7-48DF-81D0-A8D1F1160D1A}">
      <dgm:prSet/>
      <dgm:spPr/>
      <dgm:t>
        <a:bodyPr/>
        <a:lstStyle/>
        <a:p>
          <a:endParaRPr lang="ru-RU"/>
        </a:p>
      </dgm:t>
    </dgm:pt>
    <dgm:pt modelId="{22972228-53FA-43E7-B231-4B53D0593D6E}" type="sibTrans" cxnId="{4872C546-17F7-48DF-81D0-A8D1F1160D1A}">
      <dgm:prSet/>
      <dgm:spPr/>
      <dgm:t>
        <a:bodyPr/>
        <a:lstStyle/>
        <a:p>
          <a:endParaRPr lang="ru-RU"/>
        </a:p>
      </dgm:t>
    </dgm:pt>
    <dgm:pt modelId="{A3FFDD9A-E40B-4902-82C0-58DD3C2C2F3D}" type="pres">
      <dgm:prSet presAssocID="{68DDDC73-90E4-4A84-BAD6-E7AFDBC72393}" presName="hierChild1" presStyleCnt="0">
        <dgm:presLayoutVars>
          <dgm:chPref val="1"/>
          <dgm:dir/>
          <dgm:animOne val="branch"/>
          <dgm:animLvl val="lvl"/>
          <dgm:resizeHandles/>
        </dgm:presLayoutVars>
      </dgm:prSet>
      <dgm:spPr/>
      <dgm:t>
        <a:bodyPr/>
        <a:lstStyle/>
        <a:p>
          <a:endParaRPr lang="ru-RU"/>
        </a:p>
      </dgm:t>
    </dgm:pt>
    <dgm:pt modelId="{FD3F4ABF-1A9A-4A9A-B990-51A7A336E6DF}" type="pres">
      <dgm:prSet presAssocID="{E00049FE-35BD-45D0-A197-B3F28FFF07EB}" presName="hierRoot1" presStyleCnt="0"/>
      <dgm:spPr/>
    </dgm:pt>
    <dgm:pt modelId="{5C708635-6C74-4B7A-9585-AC6A36D176B1}" type="pres">
      <dgm:prSet presAssocID="{E00049FE-35BD-45D0-A197-B3F28FFF07EB}" presName="composite" presStyleCnt="0"/>
      <dgm:spPr/>
    </dgm:pt>
    <dgm:pt modelId="{12CEE6F0-DE7F-4A8C-8B76-3040F660BE9A}" type="pres">
      <dgm:prSet presAssocID="{E00049FE-35BD-45D0-A197-B3F28FFF07EB}" presName="background" presStyleLbl="node0" presStyleIdx="0" presStyleCnt="1"/>
      <dgm:spPr/>
    </dgm:pt>
    <dgm:pt modelId="{EFB56CF2-5BF5-4D7B-A231-135086AA92EC}" type="pres">
      <dgm:prSet presAssocID="{E00049FE-35BD-45D0-A197-B3F28FFF07EB}" presName="text" presStyleLbl="fgAcc0" presStyleIdx="0" presStyleCnt="1">
        <dgm:presLayoutVars>
          <dgm:chPref val="3"/>
        </dgm:presLayoutVars>
      </dgm:prSet>
      <dgm:spPr/>
      <dgm:t>
        <a:bodyPr/>
        <a:lstStyle/>
        <a:p>
          <a:endParaRPr lang="ru-RU"/>
        </a:p>
      </dgm:t>
    </dgm:pt>
    <dgm:pt modelId="{C7FAAB52-89A4-447F-8531-F1F3500BC1F4}" type="pres">
      <dgm:prSet presAssocID="{E00049FE-35BD-45D0-A197-B3F28FFF07EB}" presName="hierChild2" presStyleCnt="0"/>
      <dgm:spPr/>
    </dgm:pt>
    <dgm:pt modelId="{681E81B4-7784-490C-8B21-52D923241C11}" type="pres">
      <dgm:prSet presAssocID="{5094F845-78FB-450A-92E3-DE914975BE11}" presName="Name10" presStyleLbl="parChTrans1D2" presStyleIdx="0" presStyleCnt="2"/>
      <dgm:spPr/>
      <dgm:t>
        <a:bodyPr/>
        <a:lstStyle/>
        <a:p>
          <a:endParaRPr lang="ru-RU"/>
        </a:p>
      </dgm:t>
    </dgm:pt>
    <dgm:pt modelId="{C6CAFFB8-8780-47B1-9B58-0DCCA2039CDA}" type="pres">
      <dgm:prSet presAssocID="{6C061EB3-2CF9-44EC-9751-7B2EC0C5C236}" presName="hierRoot2" presStyleCnt="0"/>
      <dgm:spPr/>
    </dgm:pt>
    <dgm:pt modelId="{1E35734F-764D-4F4B-B48E-7557FBA23CE2}" type="pres">
      <dgm:prSet presAssocID="{6C061EB3-2CF9-44EC-9751-7B2EC0C5C236}" presName="composite2" presStyleCnt="0"/>
      <dgm:spPr/>
    </dgm:pt>
    <dgm:pt modelId="{9115C9A7-6A33-4D62-84FE-1773321ACE13}" type="pres">
      <dgm:prSet presAssocID="{6C061EB3-2CF9-44EC-9751-7B2EC0C5C236}" presName="background2" presStyleLbl="node2" presStyleIdx="0" presStyleCnt="2"/>
      <dgm:spPr/>
    </dgm:pt>
    <dgm:pt modelId="{D718F1A5-30DF-42BE-96E5-FB6DADDBD6F7}" type="pres">
      <dgm:prSet presAssocID="{6C061EB3-2CF9-44EC-9751-7B2EC0C5C236}" presName="text2" presStyleLbl="fgAcc2" presStyleIdx="0" presStyleCnt="2">
        <dgm:presLayoutVars>
          <dgm:chPref val="3"/>
        </dgm:presLayoutVars>
      </dgm:prSet>
      <dgm:spPr/>
      <dgm:t>
        <a:bodyPr/>
        <a:lstStyle/>
        <a:p>
          <a:endParaRPr lang="ru-RU"/>
        </a:p>
      </dgm:t>
    </dgm:pt>
    <dgm:pt modelId="{7A897420-6A70-4904-9071-789D1D7B735F}" type="pres">
      <dgm:prSet presAssocID="{6C061EB3-2CF9-44EC-9751-7B2EC0C5C236}" presName="hierChild3" presStyleCnt="0"/>
      <dgm:spPr/>
    </dgm:pt>
    <dgm:pt modelId="{44910FD6-E389-4F68-99DE-E9EB80206022}" type="pres">
      <dgm:prSet presAssocID="{6E393B2F-A06C-4C08-B6A0-5E4443B18F75}" presName="Name10" presStyleLbl="parChTrans1D2" presStyleIdx="1" presStyleCnt="2"/>
      <dgm:spPr/>
      <dgm:t>
        <a:bodyPr/>
        <a:lstStyle/>
        <a:p>
          <a:endParaRPr lang="ru-RU"/>
        </a:p>
      </dgm:t>
    </dgm:pt>
    <dgm:pt modelId="{AE6432B0-E4DD-4B99-B2DB-BC59424F50A6}" type="pres">
      <dgm:prSet presAssocID="{B92219A1-4A75-4CBA-93B6-17303A97F109}" presName="hierRoot2" presStyleCnt="0"/>
      <dgm:spPr/>
    </dgm:pt>
    <dgm:pt modelId="{03813F54-B048-4F87-B3B4-C3F4BDA9ABBB}" type="pres">
      <dgm:prSet presAssocID="{B92219A1-4A75-4CBA-93B6-17303A97F109}" presName="composite2" presStyleCnt="0"/>
      <dgm:spPr/>
    </dgm:pt>
    <dgm:pt modelId="{3A529DB6-8654-410C-A776-34F377B96014}" type="pres">
      <dgm:prSet presAssocID="{B92219A1-4A75-4CBA-93B6-17303A97F109}" presName="background2" presStyleLbl="node2" presStyleIdx="1" presStyleCnt="2"/>
      <dgm:spPr/>
    </dgm:pt>
    <dgm:pt modelId="{E3F8A64F-ED96-4234-A016-586F159166F8}" type="pres">
      <dgm:prSet presAssocID="{B92219A1-4A75-4CBA-93B6-17303A97F109}" presName="text2" presStyleLbl="fgAcc2" presStyleIdx="1" presStyleCnt="2">
        <dgm:presLayoutVars>
          <dgm:chPref val="3"/>
        </dgm:presLayoutVars>
      </dgm:prSet>
      <dgm:spPr/>
      <dgm:t>
        <a:bodyPr/>
        <a:lstStyle/>
        <a:p>
          <a:endParaRPr lang="ru-RU"/>
        </a:p>
      </dgm:t>
    </dgm:pt>
    <dgm:pt modelId="{E390016F-BA1B-4E8B-A123-CE7FBD004B59}" type="pres">
      <dgm:prSet presAssocID="{B92219A1-4A75-4CBA-93B6-17303A97F109}" presName="hierChild3" presStyleCnt="0"/>
      <dgm:spPr/>
    </dgm:pt>
    <dgm:pt modelId="{A8465B74-7045-4689-B05C-9646334A894B}" type="pres">
      <dgm:prSet presAssocID="{5EA670F9-3CFF-4E97-B6D9-B888098E53A6}" presName="Name17" presStyleLbl="parChTrans1D3" presStyleIdx="0" presStyleCnt="1"/>
      <dgm:spPr/>
      <dgm:t>
        <a:bodyPr/>
        <a:lstStyle/>
        <a:p>
          <a:endParaRPr lang="ru-RU"/>
        </a:p>
      </dgm:t>
    </dgm:pt>
    <dgm:pt modelId="{254B379D-3F22-45C7-96A0-DA65334424EA}" type="pres">
      <dgm:prSet presAssocID="{4A0422A1-8A11-4C0F-867F-4E143501C9A7}" presName="hierRoot3" presStyleCnt="0"/>
      <dgm:spPr/>
    </dgm:pt>
    <dgm:pt modelId="{DE24C69C-FC31-48AA-B8CE-413BC8CAA90F}" type="pres">
      <dgm:prSet presAssocID="{4A0422A1-8A11-4C0F-867F-4E143501C9A7}" presName="composite3" presStyleCnt="0"/>
      <dgm:spPr/>
    </dgm:pt>
    <dgm:pt modelId="{5494BEF5-8B28-4D7A-A75C-D64268973E83}" type="pres">
      <dgm:prSet presAssocID="{4A0422A1-8A11-4C0F-867F-4E143501C9A7}" presName="background3" presStyleLbl="node3" presStyleIdx="0" presStyleCnt="1"/>
      <dgm:spPr/>
    </dgm:pt>
    <dgm:pt modelId="{3030D571-6FBF-460F-A416-91B29721B97E}" type="pres">
      <dgm:prSet presAssocID="{4A0422A1-8A11-4C0F-867F-4E143501C9A7}" presName="text3" presStyleLbl="fgAcc3" presStyleIdx="0" presStyleCnt="1">
        <dgm:presLayoutVars>
          <dgm:chPref val="3"/>
        </dgm:presLayoutVars>
      </dgm:prSet>
      <dgm:spPr/>
      <dgm:t>
        <a:bodyPr/>
        <a:lstStyle/>
        <a:p>
          <a:endParaRPr lang="ru-RU"/>
        </a:p>
      </dgm:t>
    </dgm:pt>
    <dgm:pt modelId="{0C9F0B13-C1C1-4C95-8657-EA6703372AA5}" type="pres">
      <dgm:prSet presAssocID="{4A0422A1-8A11-4C0F-867F-4E143501C9A7}" presName="hierChild4" presStyleCnt="0"/>
      <dgm:spPr/>
    </dgm:pt>
    <dgm:pt modelId="{2BD0E3A6-4C7C-4F1D-85FF-91F95C0B90E5}" type="pres">
      <dgm:prSet presAssocID="{0FFE9514-7A09-495D-883E-0001A36FC67E}" presName="Name23" presStyleLbl="parChTrans1D4" presStyleIdx="0" presStyleCnt="1"/>
      <dgm:spPr/>
      <dgm:t>
        <a:bodyPr/>
        <a:lstStyle/>
        <a:p>
          <a:endParaRPr lang="ru-RU"/>
        </a:p>
      </dgm:t>
    </dgm:pt>
    <dgm:pt modelId="{BB3F699F-B8A7-40B2-AE31-B72D1FB57347}" type="pres">
      <dgm:prSet presAssocID="{E1FE9B47-701E-45E7-BC0A-A1DF2FA0C1E4}" presName="hierRoot4" presStyleCnt="0"/>
      <dgm:spPr/>
    </dgm:pt>
    <dgm:pt modelId="{045E7766-C2E0-4290-BADB-3A9C7D6C8154}" type="pres">
      <dgm:prSet presAssocID="{E1FE9B47-701E-45E7-BC0A-A1DF2FA0C1E4}" presName="composite4" presStyleCnt="0"/>
      <dgm:spPr/>
    </dgm:pt>
    <dgm:pt modelId="{AF112163-F997-4B68-ADB3-D24232120AD7}" type="pres">
      <dgm:prSet presAssocID="{E1FE9B47-701E-45E7-BC0A-A1DF2FA0C1E4}" presName="background4" presStyleLbl="node4" presStyleIdx="0" presStyleCnt="1"/>
      <dgm:spPr/>
    </dgm:pt>
    <dgm:pt modelId="{FE7EE5B8-7036-4ED0-BD7F-172244B022DD}" type="pres">
      <dgm:prSet presAssocID="{E1FE9B47-701E-45E7-BC0A-A1DF2FA0C1E4}" presName="text4" presStyleLbl="fgAcc4" presStyleIdx="0" presStyleCnt="1">
        <dgm:presLayoutVars>
          <dgm:chPref val="3"/>
        </dgm:presLayoutVars>
      </dgm:prSet>
      <dgm:spPr/>
      <dgm:t>
        <a:bodyPr/>
        <a:lstStyle/>
        <a:p>
          <a:endParaRPr lang="ru-RU"/>
        </a:p>
      </dgm:t>
    </dgm:pt>
    <dgm:pt modelId="{F9FF6379-A862-4415-B395-1BF5082B0A5C}" type="pres">
      <dgm:prSet presAssocID="{E1FE9B47-701E-45E7-BC0A-A1DF2FA0C1E4}" presName="hierChild5" presStyleCnt="0"/>
      <dgm:spPr/>
    </dgm:pt>
  </dgm:ptLst>
  <dgm:cxnLst>
    <dgm:cxn modelId="{26806B79-2096-4124-A2B1-B0AD54BA9F6B}" type="presOf" srcId="{68DDDC73-90E4-4A84-BAD6-E7AFDBC72393}" destId="{A3FFDD9A-E40B-4902-82C0-58DD3C2C2F3D}" srcOrd="0" destOrd="0" presId="urn:microsoft.com/office/officeart/2005/8/layout/hierarchy1"/>
    <dgm:cxn modelId="{39C2220F-7E79-40C5-AEA5-549C6559AF65}" type="presOf" srcId="{E00049FE-35BD-45D0-A197-B3F28FFF07EB}" destId="{EFB56CF2-5BF5-4D7B-A231-135086AA92EC}" srcOrd="0" destOrd="0" presId="urn:microsoft.com/office/officeart/2005/8/layout/hierarchy1"/>
    <dgm:cxn modelId="{9E0A0B8E-80F2-4397-A815-B1AF46E9DEE7}" srcId="{E00049FE-35BD-45D0-A197-B3F28FFF07EB}" destId="{B92219A1-4A75-4CBA-93B6-17303A97F109}" srcOrd="1" destOrd="0" parTransId="{6E393B2F-A06C-4C08-B6A0-5E4443B18F75}" sibTransId="{36C578AF-4263-4D2D-8839-2B78E4809E64}"/>
    <dgm:cxn modelId="{69989982-8149-4BBE-9556-D674B57FF8A7}" type="presOf" srcId="{6C061EB3-2CF9-44EC-9751-7B2EC0C5C236}" destId="{D718F1A5-30DF-42BE-96E5-FB6DADDBD6F7}" srcOrd="0" destOrd="0" presId="urn:microsoft.com/office/officeart/2005/8/layout/hierarchy1"/>
    <dgm:cxn modelId="{7BEB73F6-5B28-4104-ACAE-9C2DFB528234}" type="presOf" srcId="{6E393B2F-A06C-4C08-B6A0-5E4443B18F75}" destId="{44910FD6-E389-4F68-99DE-E9EB80206022}" srcOrd="0" destOrd="0" presId="urn:microsoft.com/office/officeart/2005/8/layout/hierarchy1"/>
    <dgm:cxn modelId="{67370383-3B76-41F3-90E6-E0C03431028D}" type="presOf" srcId="{B92219A1-4A75-4CBA-93B6-17303A97F109}" destId="{E3F8A64F-ED96-4234-A016-586F159166F8}" srcOrd="0" destOrd="0" presId="urn:microsoft.com/office/officeart/2005/8/layout/hierarchy1"/>
    <dgm:cxn modelId="{EEB30213-059A-41EC-9AC4-134578240BEA}" type="presOf" srcId="{0FFE9514-7A09-495D-883E-0001A36FC67E}" destId="{2BD0E3A6-4C7C-4F1D-85FF-91F95C0B90E5}" srcOrd="0" destOrd="0" presId="urn:microsoft.com/office/officeart/2005/8/layout/hierarchy1"/>
    <dgm:cxn modelId="{8987B020-BDCA-42C6-B4EA-DF69506A972C}" type="presOf" srcId="{E1FE9B47-701E-45E7-BC0A-A1DF2FA0C1E4}" destId="{FE7EE5B8-7036-4ED0-BD7F-172244B022DD}" srcOrd="0" destOrd="0" presId="urn:microsoft.com/office/officeart/2005/8/layout/hierarchy1"/>
    <dgm:cxn modelId="{0CD4AEB1-E2BF-45C9-8908-1C3ECDED8C6D}" srcId="{E00049FE-35BD-45D0-A197-B3F28FFF07EB}" destId="{6C061EB3-2CF9-44EC-9751-7B2EC0C5C236}" srcOrd="0" destOrd="0" parTransId="{5094F845-78FB-450A-92E3-DE914975BE11}" sibTransId="{DAE5F513-56F5-4CDE-9B5A-A7960A622174}"/>
    <dgm:cxn modelId="{1B162282-3BEB-42EB-9CC9-4DC212880767}" srcId="{B92219A1-4A75-4CBA-93B6-17303A97F109}" destId="{4A0422A1-8A11-4C0F-867F-4E143501C9A7}" srcOrd="0" destOrd="0" parTransId="{5EA670F9-3CFF-4E97-B6D9-B888098E53A6}" sibTransId="{73D1E8D4-96DA-423A-866F-58AA64A2C026}"/>
    <dgm:cxn modelId="{E453549C-CE32-44AD-9182-92E919C256A1}" srcId="{68DDDC73-90E4-4A84-BAD6-E7AFDBC72393}" destId="{E00049FE-35BD-45D0-A197-B3F28FFF07EB}" srcOrd="0" destOrd="0" parTransId="{56586D44-D88F-4B17-B551-CA75D0C9D53D}" sibTransId="{036E4428-7AE8-4837-96B9-A95DB7E58E46}"/>
    <dgm:cxn modelId="{4872C546-17F7-48DF-81D0-A8D1F1160D1A}" srcId="{4A0422A1-8A11-4C0F-867F-4E143501C9A7}" destId="{E1FE9B47-701E-45E7-BC0A-A1DF2FA0C1E4}" srcOrd="0" destOrd="0" parTransId="{0FFE9514-7A09-495D-883E-0001A36FC67E}" sibTransId="{22972228-53FA-43E7-B231-4B53D0593D6E}"/>
    <dgm:cxn modelId="{8EE2C03C-9129-46AC-8D72-1B5244532796}" type="presOf" srcId="{4A0422A1-8A11-4C0F-867F-4E143501C9A7}" destId="{3030D571-6FBF-460F-A416-91B29721B97E}" srcOrd="0" destOrd="0" presId="urn:microsoft.com/office/officeart/2005/8/layout/hierarchy1"/>
    <dgm:cxn modelId="{AEFB480C-70B4-445B-A853-A021A5DFF46C}" type="presOf" srcId="{5094F845-78FB-450A-92E3-DE914975BE11}" destId="{681E81B4-7784-490C-8B21-52D923241C11}" srcOrd="0" destOrd="0" presId="urn:microsoft.com/office/officeart/2005/8/layout/hierarchy1"/>
    <dgm:cxn modelId="{FAE094A3-F4B2-43E4-AC1C-0522B6349511}" type="presOf" srcId="{5EA670F9-3CFF-4E97-B6D9-B888098E53A6}" destId="{A8465B74-7045-4689-B05C-9646334A894B}" srcOrd="0" destOrd="0" presId="urn:microsoft.com/office/officeart/2005/8/layout/hierarchy1"/>
    <dgm:cxn modelId="{3D708A9D-65C4-43E0-A2D1-CF30ACEB50D3}" type="presParOf" srcId="{A3FFDD9A-E40B-4902-82C0-58DD3C2C2F3D}" destId="{FD3F4ABF-1A9A-4A9A-B990-51A7A336E6DF}" srcOrd="0" destOrd="0" presId="urn:microsoft.com/office/officeart/2005/8/layout/hierarchy1"/>
    <dgm:cxn modelId="{9A6858F0-BC0C-4BFD-9780-CF8E0F683F19}" type="presParOf" srcId="{FD3F4ABF-1A9A-4A9A-B990-51A7A336E6DF}" destId="{5C708635-6C74-4B7A-9585-AC6A36D176B1}" srcOrd="0" destOrd="0" presId="urn:microsoft.com/office/officeart/2005/8/layout/hierarchy1"/>
    <dgm:cxn modelId="{5D53BCCB-1913-4092-A450-5A5738F194A8}" type="presParOf" srcId="{5C708635-6C74-4B7A-9585-AC6A36D176B1}" destId="{12CEE6F0-DE7F-4A8C-8B76-3040F660BE9A}" srcOrd="0" destOrd="0" presId="urn:microsoft.com/office/officeart/2005/8/layout/hierarchy1"/>
    <dgm:cxn modelId="{149FB08B-6570-46F1-9197-9734D69E7C65}" type="presParOf" srcId="{5C708635-6C74-4B7A-9585-AC6A36D176B1}" destId="{EFB56CF2-5BF5-4D7B-A231-135086AA92EC}" srcOrd="1" destOrd="0" presId="urn:microsoft.com/office/officeart/2005/8/layout/hierarchy1"/>
    <dgm:cxn modelId="{EFBEC9DC-7F41-405B-81D5-F0A2193DD4BD}" type="presParOf" srcId="{FD3F4ABF-1A9A-4A9A-B990-51A7A336E6DF}" destId="{C7FAAB52-89A4-447F-8531-F1F3500BC1F4}" srcOrd="1" destOrd="0" presId="urn:microsoft.com/office/officeart/2005/8/layout/hierarchy1"/>
    <dgm:cxn modelId="{1EE74715-3EEF-4F36-B2FF-4A55D7DFD86B}" type="presParOf" srcId="{C7FAAB52-89A4-447F-8531-F1F3500BC1F4}" destId="{681E81B4-7784-490C-8B21-52D923241C11}" srcOrd="0" destOrd="0" presId="urn:microsoft.com/office/officeart/2005/8/layout/hierarchy1"/>
    <dgm:cxn modelId="{DD492AD5-BC79-428F-A0A7-6A05A3B23318}" type="presParOf" srcId="{C7FAAB52-89A4-447F-8531-F1F3500BC1F4}" destId="{C6CAFFB8-8780-47B1-9B58-0DCCA2039CDA}" srcOrd="1" destOrd="0" presId="urn:microsoft.com/office/officeart/2005/8/layout/hierarchy1"/>
    <dgm:cxn modelId="{F24E6C45-A35E-4A1F-89F7-7851AFA27D45}" type="presParOf" srcId="{C6CAFFB8-8780-47B1-9B58-0DCCA2039CDA}" destId="{1E35734F-764D-4F4B-B48E-7557FBA23CE2}" srcOrd="0" destOrd="0" presId="urn:microsoft.com/office/officeart/2005/8/layout/hierarchy1"/>
    <dgm:cxn modelId="{D0E3E4C1-10B2-4E58-94A4-D28894E43438}" type="presParOf" srcId="{1E35734F-764D-4F4B-B48E-7557FBA23CE2}" destId="{9115C9A7-6A33-4D62-84FE-1773321ACE13}" srcOrd="0" destOrd="0" presId="urn:microsoft.com/office/officeart/2005/8/layout/hierarchy1"/>
    <dgm:cxn modelId="{51364000-9EBE-4424-929F-400188FA76EF}" type="presParOf" srcId="{1E35734F-764D-4F4B-B48E-7557FBA23CE2}" destId="{D718F1A5-30DF-42BE-96E5-FB6DADDBD6F7}" srcOrd="1" destOrd="0" presId="urn:microsoft.com/office/officeart/2005/8/layout/hierarchy1"/>
    <dgm:cxn modelId="{8D2C3C22-CD9D-4A9E-B136-77C8AA355AF8}" type="presParOf" srcId="{C6CAFFB8-8780-47B1-9B58-0DCCA2039CDA}" destId="{7A897420-6A70-4904-9071-789D1D7B735F}" srcOrd="1" destOrd="0" presId="urn:microsoft.com/office/officeart/2005/8/layout/hierarchy1"/>
    <dgm:cxn modelId="{B76D8883-2BD0-40B5-A173-0DB0F57CA8F3}" type="presParOf" srcId="{C7FAAB52-89A4-447F-8531-F1F3500BC1F4}" destId="{44910FD6-E389-4F68-99DE-E9EB80206022}" srcOrd="2" destOrd="0" presId="urn:microsoft.com/office/officeart/2005/8/layout/hierarchy1"/>
    <dgm:cxn modelId="{9570DC19-F41F-4C7F-A3D9-81FBE8FA99E5}" type="presParOf" srcId="{C7FAAB52-89A4-447F-8531-F1F3500BC1F4}" destId="{AE6432B0-E4DD-4B99-B2DB-BC59424F50A6}" srcOrd="3" destOrd="0" presId="urn:microsoft.com/office/officeart/2005/8/layout/hierarchy1"/>
    <dgm:cxn modelId="{F64D8CEF-3A12-4F2E-A325-FBC7445046ED}" type="presParOf" srcId="{AE6432B0-E4DD-4B99-B2DB-BC59424F50A6}" destId="{03813F54-B048-4F87-B3B4-C3F4BDA9ABBB}" srcOrd="0" destOrd="0" presId="urn:microsoft.com/office/officeart/2005/8/layout/hierarchy1"/>
    <dgm:cxn modelId="{E1CB9021-DB5F-4D5C-8F7F-A12F4054A1BF}" type="presParOf" srcId="{03813F54-B048-4F87-B3B4-C3F4BDA9ABBB}" destId="{3A529DB6-8654-410C-A776-34F377B96014}" srcOrd="0" destOrd="0" presId="urn:microsoft.com/office/officeart/2005/8/layout/hierarchy1"/>
    <dgm:cxn modelId="{FCD6BC14-9DBD-41FF-BE63-F5DAFF802E82}" type="presParOf" srcId="{03813F54-B048-4F87-B3B4-C3F4BDA9ABBB}" destId="{E3F8A64F-ED96-4234-A016-586F159166F8}" srcOrd="1" destOrd="0" presId="urn:microsoft.com/office/officeart/2005/8/layout/hierarchy1"/>
    <dgm:cxn modelId="{A2175879-EA9B-41EC-8EC2-BC34AB5B204F}" type="presParOf" srcId="{AE6432B0-E4DD-4B99-B2DB-BC59424F50A6}" destId="{E390016F-BA1B-4E8B-A123-CE7FBD004B59}" srcOrd="1" destOrd="0" presId="urn:microsoft.com/office/officeart/2005/8/layout/hierarchy1"/>
    <dgm:cxn modelId="{B6F3ED7D-FA6C-4373-8017-39650409758D}" type="presParOf" srcId="{E390016F-BA1B-4E8B-A123-CE7FBD004B59}" destId="{A8465B74-7045-4689-B05C-9646334A894B}" srcOrd="0" destOrd="0" presId="urn:microsoft.com/office/officeart/2005/8/layout/hierarchy1"/>
    <dgm:cxn modelId="{96F54EB4-ECBE-4CB4-BCE2-85E565B7FF58}" type="presParOf" srcId="{E390016F-BA1B-4E8B-A123-CE7FBD004B59}" destId="{254B379D-3F22-45C7-96A0-DA65334424EA}" srcOrd="1" destOrd="0" presId="urn:microsoft.com/office/officeart/2005/8/layout/hierarchy1"/>
    <dgm:cxn modelId="{DC8123BB-E817-4526-9BFD-826F07C2E161}" type="presParOf" srcId="{254B379D-3F22-45C7-96A0-DA65334424EA}" destId="{DE24C69C-FC31-48AA-B8CE-413BC8CAA90F}" srcOrd="0" destOrd="0" presId="urn:microsoft.com/office/officeart/2005/8/layout/hierarchy1"/>
    <dgm:cxn modelId="{A6A0DACE-0B4F-4262-9253-4E6CDFBF872A}" type="presParOf" srcId="{DE24C69C-FC31-48AA-B8CE-413BC8CAA90F}" destId="{5494BEF5-8B28-4D7A-A75C-D64268973E83}" srcOrd="0" destOrd="0" presId="urn:microsoft.com/office/officeart/2005/8/layout/hierarchy1"/>
    <dgm:cxn modelId="{632294F4-5793-49CE-A267-151657B483F3}" type="presParOf" srcId="{DE24C69C-FC31-48AA-B8CE-413BC8CAA90F}" destId="{3030D571-6FBF-460F-A416-91B29721B97E}" srcOrd="1" destOrd="0" presId="urn:microsoft.com/office/officeart/2005/8/layout/hierarchy1"/>
    <dgm:cxn modelId="{E1AD698F-E1A3-4D0B-9DC2-A6B64699B7BD}" type="presParOf" srcId="{254B379D-3F22-45C7-96A0-DA65334424EA}" destId="{0C9F0B13-C1C1-4C95-8657-EA6703372AA5}" srcOrd="1" destOrd="0" presId="urn:microsoft.com/office/officeart/2005/8/layout/hierarchy1"/>
    <dgm:cxn modelId="{46111EF7-842D-469D-8B1F-23C2AABB27E4}" type="presParOf" srcId="{0C9F0B13-C1C1-4C95-8657-EA6703372AA5}" destId="{2BD0E3A6-4C7C-4F1D-85FF-91F95C0B90E5}" srcOrd="0" destOrd="0" presId="urn:microsoft.com/office/officeart/2005/8/layout/hierarchy1"/>
    <dgm:cxn modelId="{7BBC77EC-FA07-41D7-AEA0-D14F5BF40E45}" type="presParOf" srcId="{0C9F0B13-C1C1-4C95-8657-EA6703372AA5}" destId="{BB3F699F-B8A7-40B2-AE31-B72D1FB57347}" srcOrd="1" destOrd="0" presId="urn:microsoft.com/office/officeart/2005/8/layout/hierarchy1"/>
    <dgm:cxn modelId="{A4C750CE-45A7-4A29-A458-F671861088A7}" type="presParOf" srcId="{BB3F699F-B8A7-40B2-AE31-B72D1FB57347}" destId="{045E7766-C2E0-4290-BADB-3A9C7D6C8154}" srcOrd="0" destOrd="0" presId="urn:microsoft.com/office/officeart/2005/8/layout/hierarchy1"/>
    <dgm:cxn modelId="{E18EC01D-4B72-45C0-945D-3EBF2B9AD419}" type="presParOf" srcId="{045E7766-C2E0-4290-BADB-3A9C7D6C8154}" destId="{AF112163-F997-4B68-ADB3-D24232120AD7}" srcOrd="0" destOrd="0" presId="urn:microsoft.com/office/officeart/2005/8/layout/hierarchy1"/>
    <dgm:cxn modelId="{C674EE0A-9E75-4CAE-BCAA-47F98DEF0A3C}" type="presParOf" srcId="{045E7766-C2E0-4290-BADB-3A9C7D6C8154}" destId="{FE7EE5B8-7036-4ED0-BD7F-172244B022DD}" srcOrd="1" destOrd="0" presId="urn:microsoft.com/office/officeart/2005/8/layout/hierarchy1"/>
    <dgm:cxn modelId="{F96FE45C-F047-4A17-8C3B-7BEEFEBCA7AE}" type="presParOf" srcId="{BB3F699F-B8A7-40B2-AE31-B72D1FB57347}" destId="{F9FF6379-A862-4415-B395-1BF5082B0A5C}"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C77848F5-52A2-4706-B16B-E823ADCF1F88}" type="doc">
      <dgm:prSet loTypeId="urn:microsoft.com/office/officeart/2005/8/layout/target1" loCatId="relationship" qsTypeId="urn:microsoft.com/office/officeart/2005/8/quickstyle/simple1" qsCatId="simple" csTypeId="urn:microsoft.com/office/officeart/2005/8/colors/colorful1" csCatId="colorful" phldr="1"/>
      <dgm:spPr/>
    </dgm:pt>
    <dgm:pt modelId="{4CBF444F-5720-4280-9C89-07CCF98A1962}">
      <dgm:prSet phldrT="[Текст]"/>
      <dgm:spPr/>
      <dgm:t>
        <a:bodyPr/>
        <a:lstStyle/>
        <a:p>
          <a:r>
            <a:rPr lang="ru-RU" dirty="0" smtClean="0"/>
            <a:t>Стих</a:t>
          </a:r>
          <a:endParaRPr lang="ru-RU" dirty="0"/>
        </a:p>
      </dgm:t>
    </dgm:pt>
    <dgm:pt modelId="{1BAF52D8-1332-4A77-91E7-B8B7134A0B42}" type="parTrans" cxnId="{39EE278A-12AB-4BB4-8769-8641F86FCE9F}">
      <dgm:prSet/>
      <dgm:spPr/>
      <dgm:t>
        <a:bodyPr/>
        <a:lstStyle/>
        <a:p>
          <a:endParaRPr lang="ru-RU"/>
        </a:p>
      </dgm:t>
    </dgm:pt>
    <dgm:pt modelId="{6BD2FE2A-B8CE-44C8-9A0C-F405735E9B78}" type="sibTrans" cxnId="{39EE278A-12AB-4BB4-8769-8641F86FCE9F}">
      <dgm:prSet/>
      <dgm:spPr/>
      <dgm:t>
        <a:bodyPr/>
        <a:lstStyle/>
        <a:p>
          <a:endParaRPr lang="ru-RU"/>
        </a:p>
      </dgm:t>
    </dgm:pt>
    <dgm:pt modelId="{0A2A75CE-91E0-4C57-83A3-36121DFE2148}">
      <dgm:prSet phldrT="[Текст]"/>
      <dgm:spPr/>
      <dgm:t>
        <a:bodyPr/>
        <a:lstStyle/>
        <a:p>
          <a:r>
            <a:rPr lang="ru-RU" dirty="0" smtClean="0"/>
            <a:t>Отрывок</a:t>
          </a:r>
          <a:endParaRPr lang="ru-RU" dirty="0"/>
        </a:p>
      </dgm:t>
    </dgm:pt>
    <dgm:pt modelId="{D49E5313-361B-45B1-BFC3-88EB080E6E9F}" type="parTrans" cxnId="{7779BEFB-F632-4ECD-A1C5-FCB552E0A65E}">
      <dgm:prSet/>
      <dgm:spPr/>
      <dgm:t>
        <a:bodyPr/>
        <a:lstStyle/>
        <a:p>
          <a:endParaRPr lang="ru-RU"/>
        </a:p>
      </dgm:t>
    </dgm:pt>
    <dgm:pt modelId="{3BA4E6D2-DE20-48BC-8451-CD2047D3EB38}" type="sibTrans" cxnId="{7779BEFB-F632-4ECD-A1C5-FCB552E0A65E}">
      <dgm:prSet/>
      <dgm:spPr/>
      <dgm:t>
        <a:bodyPr/>
        <a:lstStyle/>
        <a:p>
          <a:endParaRPr lang="ru-RU"/>
        </a:p>
      </dgm:t>
    </dgm:pt>
    <dgm:pt modelId="{2A1D305C-1505-4BA0-B7B2-1748BD4A6384}">
      <dgm:prSet phldrT="[Текст]"/>
      <dgm:spPr/>
      <dgm:t>
        <a:bodyPr/>
        <a:lstStyle/>
        <a:p>
          <a:r>
            <a:rPr lang="ru-RU" dirty="0" smtClean="0"/>
            <a:t>Глава (событие)</a:t>
          </a:r>
          <a:endParaRPr lang="ru-RU" dirty="0"/>
        </a:p>
      </dgm:t>
    </dgm:pt>
    <dgm:pt modelId="{9269B7C6-073F-4010-8EE0-FC9DC4E44F58}" type="parTrans" cxnId="{E881F0EA-2D81-4D03-9EB0-9E60041B423D}">
      <dgm:prSet/>
      <dgm:spPr/>
      <dgm:t>
        <a:bodyPr/>
        <a:lstStyle/>
        <a:p>
          <a:endParaRPr lang="ru-RU"/>
        </a:p>
      </dgm:t>
    </dgm:pt>
    <dgm:pt modelId="{FF0F19D8-2030-45E4-BD40-C2064FC7770D}" type="sibTrans" cxnId="{E881F0EA-2D81-4D03-9EB0-9E60041B423D}">
      <dgm:prSet/>
      <dgm:spPr/>
      <dgm:t>
        <a:bodyPr/>
        <a:lstStyle/>
        <a:p>
          <a:endParaRPr lang="ru-RU"/>
        </a:p>
      </dgm:t>
    </dgm:pt>
    <dgm:pt modelId="{CE46F055-C14C-4AA2-8451-3ED2D50BAE67}">
      <dgm:prSet phldrT="[Текст]"/>
      <dgm:spPr/>
      <dgm:t>
        <a:bodyPr/>
        <a:lstStyle/>
        <a:p>
          <a:r>
            <a:rPr lang="ru-RU" dirty="0" smtClean="0"/>
            <a:t>Книга</a:t>
          </a:r>
        </a:p>
      </dgm:t>
    </dgm:pt>
    <dgm:pt modelId="{0CF3A7E3-CD5B-4F69-A902-C421513FEAB6}" type="parTrans" cxnId="{0F69DF6E-B845-49E2-8510-0AF168E01BB1}">
      <dgm:prSet/>
      <dgm:spPr/>
      <dgm:t>
        <a:bodyPr/>
        <a:lstStyle/>
        <a:p>
          <a:endParaRPr lang="ru-RU"/>
        </a:p>
      </dgm:t>
    </dgm:pt>
    <dgm:pt modelId="{E65E9CB2-1F6A-4A48-97A6-4356F59CEDD3}" type="sibTrans" cxnId="{0F69DF6E-B845-49E2-8510-0AF168E01BB1}">
      <dgm:prSet/>
      <dgm:spPr/>
      <dgm:t>
        <a:bodyPr/>
        <a:lstStyle/>
        <a:p>
          <a:endParaRPr lang="ru-RU"/>
        </a:p>
      </dgm:t>
    </dgm:pt>
    <dgm:pt modelId="{B613F1BB-8704-469D-82D4-130BEDBBA2EB}">
      <dgm:prSet phldrT="[Текст]"/>
      <dgm:spPr/>
      <dgm:t>
        <a:bodyPr/>
        <a:lstStyle/>
        <a:p>
          <a:r>
            <a:rPr lang="ru-RU" dirty="0" smtClean="0"/>
            <a:t>Вся Библия</a:t>
          </a:r>
        </a:p>
      </dgm:t>
    </dgm:pt>
    <dgm:pt modelId="{BE81CDEF-A1A1-4C14-8B45-016ACC62F8EE}" type="parTrans" cxnId="{8F95AE14-C109-4ED3-A352-9003A1586CE7}">
      <dgm:prSet/>
      <dgm:spPr/>
      <dgm:t>
        <a:bodyPr/>
        <a:lstStyle/>
        <a:p>
          <a:endParaRPr lang="ru-RU"/>
        </a:p>
      </dgm:t>
    </dgm:pt>
    <dgm:pt modelId="{BF12E9BC-5E30-4D5F-8DAC-67BE39610C84}" type="sibTrans" cxnId="{8F95AE14-C109-4ED3-A352-9003A1586CE7}">
      <dgm:prSet/>
      <dgm:spPr/>
      <dgm:t>
        <a:bodyPr/>
        <a:lstStyle/>
        <a:p>
          <a:endParaRPr lang="ru-RU"/>
        </a:p>
      </dgm:t>
    </dgm:pt>
    <dgm:pt modelId="{582301DB-E7B8-4301-9130-2F5931848E85}" type="pres">
      <dgm:prSet presAssocID="{C77848F5-52A2-4706-B16B-E823ADCF1F88}" presName="composite" presStyleCnt="0">
        <dgm:presLayoutVars>
          <dgm:chMax val="5"/>
          <dgm:dir/>
          <dgm:resizeHandles val="exact"/>
        </dgm:presLayoutVars>
      </dgm:prSet>
      <dgm:spPr/>
    </dgm:pt>
    <dgm:pt modelId="{4EA093C9-B8D4-4C33-888F-06E9AB48C9BD}" type="pres">
      <dgm:prSet presAssocID="{4CBF444F-5720-4280-9C89-07CCF98A1962}" presName="circle1" presStyleLbl="lnNode1" presStyleIdx="0" presStyleCnt="5"/>
      <dgm:spPr/>
    </dgm:pt>
    <dgm:pt modelId="{FB177DD7-0E16-431F-B848-8800EB78DD6E}" type="pres">
      <dgm:prSet presAssocID="{4CBF444F-5720-4280-9C89-07CCF98A1962}" presName="text1" presStyleLbl="revTx" presStyleIdx="0" presStyleCnt="5">
        <dgm:presLayoutVars>
          <dgm:bulletEnabled val="1"/>
        </dgm:presLayoutVars>
      </dgm:prSet>
      <dgm:spPr/>
      <dgm:t>
        <a:bodyPr/>
        <a:lstStyle/>
        <a:p>
          <a:endParaRPr lang="ru-RU"/>
        </a:p>
      </dgm:t>
    </dgm:pt>
    <dgm:pt modelId="{A98BD219-043E-4399-81CA-3E6A7D974FC7}" type="pres">
      <dgm:prSet presAssocID="{4CBF444F-5720-4280-9C89-07CCF98A1962}" presName="line1" presStyleLbl="callout" presStyleIdx="0" presStyleCnt="10"/>
      <dgm:spPr/>
    </dgm:pt>
    <dgm:pt modelId="{652D60B9-DACE-4A49-BC98-28C0560BC4D6}" type="pres">
      <dgm:prSet presAssocID="{4CBF444F-5720-4280-9C89-07CCF98A1962}" presName="d1" presStyleLbl="callout" presStyleIdx="1" presStyleCnt="10"/>
      <dgm:spPr/>
    </dgm:pt>
    <dgm:pt modelId="{D9973140-6DC5-456D-A48D-3652D532F0BB}" type="pres">
      <dgm:prSet presAssocID="{0A2A75CE-91E0-4C57-83A3-36121DFE2148}" presName="circle2" presStyleLbl="lnNode1" presStyleIdx="1" presStyleCnt="5"/>
      <dgm:spPr/>
    </dgm:pt>
    <dgm:pt modelId="{EF2CC7DD-26DF-4BD9-B418-29DAEFC09EBA}" type="pres">
      <dgm:prSet presAssocID="{0A2A75CE-91E0-4C57-83A3-36121DFE2148}" presName="text2" presStyleLbl="revTx" presStyleIdx="1" presStyleCnt="5">
        <dgm:presLayoutVars>
          <dgm:bulletEnabled val="1"/>
        </dgm:presLayoutVars>
      </dgm:prSet>
      <dgm:spPr/>
      <dgm:t>
        <a:bodyPr/>
        <a:lstStyle/>
        <a:p>
          <a:endParaRPr lang="ru-RU"/>
        </a:p>
      </dgm:t>
    </dgm:pt>
    <dgm:pt modelId="{E3190A91-0FBA-45EA-B57B-B4C66659E93B}" type="pres">
      <dgm:prSet presAssocID="{0A2A75CE-91E0-4C57-83A3-36121DFE2148}" presName="line2" presStyleLbl="callout" presStyleIdx="2" presStyleCnt="10"/>
      <dgm:spPr/>
    </dgm:pt>
    <dgm:pt modelId="{D5511F03-2F37-450F-84FD-DD440718708E}" type="pres">
      <dgm:prSet presAssocID="{0A2A75CE-91E0-4C57-83A3-36121DFE2148}" presName="d2" presStyleLbl="callout" presStyleIdx="3" presStyleCnt="10"/>
      <dgm:spPr/>
    </dgm:pt>
    <dgm:pt modelId="{5B454B2A-1249-47B3-ADD3-41F9351433A4}" type="pres">
      <dgm:prSet presAssocID="{2A1D305C-1505-4BA0-B7B2-1748BD4A6384}" presName="circle3" presStyleLbl="lnNode1" presStyleIdx="2" presStyleCnt="5"/>
      <dgm:spPr/>
    </dgm:pt>
    <dgm:pt modelId="{66E8CD00-882B-4172-8A54-98DFB23936BB}" type="pres">
      <dgm:prSet presAssocID="{2A1D305C-1505-4BA0-B7B2-1748BD4A6384}" presName="text3" presStyleLbl="revTx" presStyleIdx="2" presStyleCnt="5" custScaleX="99734" custScaleY="158443">
        <dgm:presLayoutVars>
          <dgm:bulletEnabled val="1"/>
        </dgm:presLayoutVars>
      </dgm:prSet>
      <dgm:spPr/>
      <dgm:t>
        <a:bodyPr/>
        <a:lstStyle/>
        <a:p>
          <a:endParaRPr lang="ru-RU"/>
        </a:p>
      </dgm:t>
    </dgm:pt>
    <dgm:pt modelId="{674B7B7F-BD7D-46C8-BE07-7A3FD1E72D56}" type="pres">
      <dgm:prSet presAssocID="{2A1D305C-1505-4BA0-B7B2-1748BD4A6384}" presName="line3" presStyleLbl="callout" presStyleIdx="4" presStyleCnt="10"/>
      <dgm:spPr/>
    </dgm:pt>
    <dgm:pt modelId="{A8512A54-9CF5-4D0B-BBEF-73721C996302}" type="pres">
      <dgm:prSet presAssocID="{2A1D305C-1505-4BA0-B7B2-1748BD4A6384}" presName="d3" presStyleLbl="callout" presStyleIdx="5" presStyleCnt="10"/>
      <dgm:spPr/>
    </dgm:pt>
    <dgm:pt modelId="{66B4102C-22CF-4BF5-92DA-9BF0E271B23F}" type="pres">
      <dgm:prSet presAssocID="{CE46F055-C14C-4AA2-8451-3ED2D50BAE67}" presName="circle4" presStyleLbl="lnNode1" presStyleIdx="3" presStyleCnt="5"/>
      <dgm:spPr/>
    </dgm:pt>
    <dgm:pt modelId="{D01755FF-F078-4E92-AD78-A1819AFD87C1}" type="pres">
      <dgm:prSet presAssocID="{CE46F055-C14C-4AA2-8451-3ED2D50BAE67}" presName="text4" presStyleLbl="revTx" presStyleIdx="3" presStyleCnt="5">
        <dgm:presLayoutVars>
          <dgm:bulletEnabled val="1"/>
        </dgm:presLayoutVars>
      </dgm:prSet>
      <dgm:spPr/>
      <dgm:t>
        <a:bodyPr/>
        <a:lstStyle/>
        <a:p>
          <a:endParaRPr lang="ru-RU"/>
        </a:p>
      </dgm:t>
    </dgm:pt>
    <dgm:pt modelId="{4FDD6363-79F1-4EF8-9752-B5F253EA7BAB}" type="pres">
      <dgm:prSet presAssocID="{CE46F055-C14C-4AA2-8451-3ED2D50BAE67}" presName="line4" presStyleLbl="callout" presStyleIdx="6" presStyleCnt="10"/>
      <dgm:spPr/>
    </dgm:pt>
    <dgm:pt modelId="{A03077B9-3C27-485E-87D4-A48CF70FC5FE}" type="pres">
      <dgm:prSet presAssocID="{CE46F055-C14C-4AA2-8451-3ED2D50BAE67}" presName="d4" presStyleLbl="callout" presStyleIdx="7" presStyleCnt="10"/>
      <dgm:spPr/>
    </dgm:pt>
    <dgm:pt modelId="{95C5BFE8-6D6B-4C68-B16D-D982E94BADFA}" type="pres">
      <dgm:prSet presAssocID="{B613F1BB-8704-469D-82D4-130BEDBBA2EB}" presName="circle5" presStyleLbl="lnNode1" presStyleIdx="4" presStyleCnt="5"/>
      <dgm:spPr/>
    </dgm:pt>
    <dgm:pt modelId="{E9E06B1D-66CD-45E6-9605-B5C5ACF8363C}" type="pres">
      <dgm:prSet presAssocID="{B613F1BB-8704-469D-82D4-130BEDBBA2EB}" presName="text5" presStyleLbl="revTx" presStyleIdx="4" presStyleCnt="5">
        <dgm:presLayoutVars>
          <dgm:bulletEnabled val="1"/>
        </dgm:presLayoutVars>
      </dgm:prSet>
      <dgm:spPr/>
      <dgm:t>
        <a:bodyPr/>
        <a:lstStyle/>
        <a:p>
          <a:endParaRPr lang="ru-RU"/>
        </a:p>
      </dgm:t>
    </dgm:pt>
    <dgm:pt modelId="{CE0E949F-B3A5-4525-8653-5B4CBEE60A19}" type="pres">
      <dgm:prSet presAssocID="{B613F1BB-8704-469D-82D4-130BEDBBA2EB}" presName="line5" presStyleLbl="callout" presStyleIdx="8" presStyleCnt="10"/>
      <dgm:spPr/>
    </dgm:pt>
    <dgm:pt modelId="{DADA8700-B261-4C61-BD67-080716B5AA2C}" type="pres">
      <dgm:prSet presAssocID="{B613F1BB-8704-469D-82D4-130BEDBBA2EB}" presName="d5" presStyleLbl="callout" presStyleIdx="9" presStyleCnt="10"/>
      <dgm:spPr/>
    </dgm:pt>
  </dgm:ptLst>
  <dgm:cxnLst>
    <dgm:cxn modelId="{0517187F-3AE0-4163-ADC2-64C4D831E322}" type="presOf" srcId="{0A2A75CE-91E0-4C57-83A3-36121DFE2148}" destId="{EF2CC7DD-26DF-4BD9-B418-29DAEFC09EBA}" srcOrd="0" destOrd="0" presId="urn:microsoft.com/office/officeart/2005/8/layout/target1"/>
    <dgm:cxn modelId="{0F69DF6E-B845-49E2-8510-0AF168E01BB1}" srcId="{C77848F5-52A2-4706-B16B-E823ADCF1F88}" destId="{CE46F055-C14C-4AA2-8451-3ED2D50BAE67}" srcOrd="3" destOrd="0" parTransId="{0CF3A7E3-CD5B-4F69-A902-C421513FEAB6}" sibTransId="{E65E9CB2-1F6A-4A48-97A6-4356F59CEDD3}"/>
    <dgm:cxn modelId="{7779BEFB-F632-4ECD-A1C5-FCB552E0A65E}" srcId="{C77848F5-52A2-4706-B16B-E823ADCF1F88}" destId="{0A2A75CE-91E0-4C57-83A3-36121DFE2148}" srcOrd="1" destOrd="0" parTransId="{D49E5313-361B-45B1-BFC3-88EB080E6E9F}" sibTransId="{3BA4E6D2-DE20-48BC-8451-CD2047D3EB38}"/>
    <dgm:cxn modelId="{8F95AE14-C109-4ED3-A352-9003A1586CE7}" srcId="{C77848F5-52A2-4706-B16B-E823ADCF1F88}" destId="{B613F1BB-8704-469D-82D4-130BEDBBA2EB}" srcOrd="4" destOrd="0" parTransId="{BE81CDEF-A1A1-4C14-8B45-016ACC62F8EE}" sibTransId="{BF12E9BC-5E30-4D5F-8DAC-67BE39610C84}"/>
    <dgm:cxn modelId="{EE261D68-6DF5-4E70-9988-5B629F68B44C}" type="presOf" srcId="{2A1D305C-1505-4BA0-B7B2-1748BD4A6384}" destId="{66E8CD00-882B-4172-8A54-98DFB23936BB}" srcOrd="0" destOrd="0" presId="urn:microsoft.com/office/officeart/2005/8/layout/target1"/>
    <dgm:cxn modelId="{721523CB-B63C-4843-AE3E-83B6DB8F44A1}" type="presOf" srcId="{CE46F055-C14C-4AA2-8451-3ED2D50BAE67}" destId="{D01755FF-F078-4E92-AD78-A1819AFD87C1}" srcOrd="0" destOrd="0" presId="urn:microsoft.com/office/officeart/2005/8/layout/target1"/>
    <dgm:cxn modelId="{E881F0EA-2D81-4D03-9EB0-9E60041B423D}" srcId="{C77848F5-52A2-4706-B16B-E823ADCF1F88}" destId="{2A1D305C-1505-4BA0-B7B2-1748BD4A6384}" srcOrd="2" destOrd="0" parTransId="{9269B7C6-073F-4010-8EE0-FC9DC4E44F58}" sibTransId="{FF0F19D8-2030-45E4-BD40-C2064FC7770D}"/>
    <dgm:cxn modelId="{9E956970-6D80-4BDE-BA2D-156FE31BC116}" type="presOf" srcId="{C77848F5-52A2-4706-B16B-E823ADCF1F88}" destId="{582301DB-E7B8-4301-9130-2F5931848E85}" srcOrd="0" destOrd="0" presId="urn:microsoft.com/office/officeart/2005/8/layout/target1"/>
    <dgm:cxn modelId="{12AC5532-95CF-4A3A-AA15-EC09AD0F6BCE}" type="presOf" srcId="{B613F1BB-8704-469D-82D4-130BEDBBA2EB}" destId="{E9E06B1D-66CD-45E6-9605-B5C5ACF8363C}" srcOrd="0" destOrd="0" presId="urn:microsoft.com/office/officeart/2005/8/layout/target1"/>
    <dgm:cxn modelId="{F3B0AF1D-E9E9-4E68-9654-EB8CDFCE381E}" type="presOf" srcId="{4CBF444F-5720-4280-9C89-07CCF98A1962}" destId="{FB177DD7-0E16-431F-B848-8800EB78DD6E}" srcOrd="0" destOrd="0" presId="urn:microsoft.com/office/officeart/2005/8/layout/target1"/>
    <dgm:cxn modelId="{39EE278A-12AB-4BB4-8769-8641F86FCE9F}" srcId="{C77848F5-52A2-4706-B16B-E823ADCF1F88}" destId="{4CBF444F-5720-4280-9C89-07CCF98A1962}" srcOrd="0" destOrd="0" parTransId="{1BAF52D8-1332-4A77-91E7-B8B7134A0B42}" sibTransId="{6BD2FE2A-B8CE-44C8-9A0C-F405735E9B78}"/>
    <dgm:cxn modelId="{99D2018C-199C-4F44-AD19-B6890B640846}" type="presParOf" srcId="{582301DB-E7B8-4301-9130-2F5931848E85}" destId="{4EA093C9-B8D4-4C33-888F-06E9AB48C9BD}" srcOrd="0" destOrd="0" presId="urn:microsoft.com/office/officeart/2005/8/layout/target1"/>
    <dgm:cxn modelId="{00BF7C84-3E2A-420A-9711-C97C2DD77CD0}" type="presParOf" srcId="{582301DB-E7B8-4301-9130-2F5931848E85}" destId="{FB177DD7-0E16-431F-B848-8800EB78DD6E}" srcOrd="1" destOrd="0" presId="urn:microsoft.com/office/officeart/2005/8/layout/target1"/>
    <dgm:cxn modelId="{35BF80B0-E5D2-45D7-9BB4-A99B99463E91}" type="presParOf" srcId="{582301DB-E7B8-4301-9130-2F5931848E85}" destId="{A98BD219-043E-4399-81CA-3E6A7D974FC7}" srcOrd="2" destOrd="0" presId="urn:microsoft.com/office/officeart/2005/8/layout/target1"/>
    <dgm:cxn modelId="{231D9FA9-C827-4712-B0FF-6C555544EC1D}" type="presParOf" srcId="{582301DB-E7B8-4301-9130-2F5931848E85}" destId="{652D60B9-DACE-4A49-BC98-28C0560BC4D6}" srcOrd="3" destOrd="0" presId="urn:microsoft.com/office/officeart/2005/8/layout/target1"/>
    <dgm:cxn modelId="{AE5EE63B-2208-4FB7-9C98-960757A2D114}" type="presParOf" srcId="{582301DB-E7B8-4301-9130-2F5931848E85}" destId="{D9973140-6DC5-456D-A48D-3652D532F0BB}" srcOrd="4" destOrd="0" presId="urn:microsoft.com/office/officeart/2005/8/layout/target1"/>
    <dgm:cxn modelId="{C7E7B6AC-2A37-4F6F-BFFB-AD8232D4E77D}" type="presParOf" srcId="{582301DB-E7B8-4301-9130-2F5931848E85}" destId="{EF2CC7DD-26DF-4BD9-B418-29DAEFC09EBA}" srcOrd="5" destOrd="0" presId="urn:microsoft.com/office/officeart/2005/8/layout/target1"/>
    <dgm:cxn modelId="{6CC5AC35-E76D-497B-BE17-384A70307488}" type="presParOf" srcId="{582301DB-E7B8-4301-9130-2F5931848E85}" destId="{E3190A91-0FBA-45EA-B57B-B4C66659E93B}" srcOrd="6" destOrd="0" presId="urn:microsoft.com/office/officeart/2005/8/layout/target1"/>
    <dgm:cxn modelId="{8092D69C-99EF-415B-A487-C661CE3F14C6}" type="presParOf" srcId="{582301DB-E7B8-4301-9130-2F5931848E85}" destId="{D5511F03-2F37-450F-84FD-DD440718708E}" srcOrd="7" destOrd="0" presId="urn:microsoft.com/office/officeart/2005/8/layout/target1"/>
    <dgm:cxn modelId="{D44E864B-9A47-4A20-A688-C388608B4F37}" type="presParOf" srcId="{582301DB-E7B8-4301-9130-2F5931848E85}" destId="{5B454B2A-1249-47B3-ADD3-41F9351433A4}" srcOrd="8" destOrd="0" presId="urn:microsoft.com/office/officeart/2005/8/layout/target1"/>
    <dgm:cxn modelId="{98BF2AC2-8FFA-4A59-82E6-7AE37C5B7BD6}" type="presParOf" srcId="{582301DB-E7B8-4301-9130-2F5931848E85}" destId="{66E8CD00-882B-4172-8A54-98DFB23936BB}" srcOrd="9" destOrd="0" presId="urn:microsoft.com/office/officeart/2005/8/layout/target1"/>
    <dgm:cxn modelId="{FD6114D7-18A3-4BD6-844D-2D55CCDAE63C}" type="presParOf" srcId="{582301DB-E7B8-4301-9130-2F5931848E85}" destId="{674B7B7F-BD7D-46C8-BE07-7A3FD1E72D56}" srcOrd="10" destOrd="0" presId="urn:microsoft.com/office/officeart/2005/8/layout/target1"/>
    <dgm:cxn modelId="{1B597FDD-3E87-44F6-9331-062A272218E1}" type="presParOf" srcId="{582301DB-E7B8-4301-9130-2F5931848E85}" destId="{A8512A54-9CF5-4D0B-BBEF-73721C996302}" srcOrd="11" destOrd="0" presId="urn:microsoft.com/office/officeart/2005/8/layout/target1"/>
    <dgm:cxn modelId="{A6264FF0-EE0E-46C9-BEAD-E24B06452440}" type="presParOf" srcId="{582301DB-E7B8-4301-9130-2F5931848E85}" destId="{66B4102C-22CF-4BF5-92DA-9BF0E271B23F}" srcOrd="12" destOrd="0" presId="urn:microsoft.com/office/officeart/2005/8/layout/target1"/>
    <dgm:cxn modelId="{D4832EA3-0609-4F32-A93A-DA7FFB1F7110}" type="presParOf" srcId="{582301DB-E7B8-4301-9130-2F5931848E85}" destId="{D01755FF-F078-4E92-AD78-A1819AFD87C1}" srcOrd="13" destOrd="0" presId="urn:microsoft.com/office/officeart/2005/8/layout/target1"/>
    <dgm:cxn modelId="{3AD1EA8C-8F2C-401D-AE5C-9D565D9CE16E}" type="presParOf" srcId="{582301DB-E7B8-4301-9130-2F5931848E85}" destId="{4FDD6363-79F1-4EF8-9752-B5F253EA7BAB}" srcOrd="14" destOrd="0" presId="urn:microsoft.com/office/officeart/2005/8/layout/target1"/>
    <dgm:cxn modelId="{61077C95-F06A-4856-B95D-7393CE0AA914}" type="presParOf" srcId="{582301DB-E7B8-4301-9130-2F5931848E85}" destId="{A03077B9-3C27-485E-87D4-A48CF70FC5FE}" srcOrd="15" destOrd="0" presId="urn:microsoft.com/office/officeart/2005/8/layout/target1"/>
    <dgm:cxn modelId="{78C7B6CE-C182-478A-B360-2D78C3BFF081}" type="presParOf" srcId="{582301DB-E7B8-4301-9130-2F5931848E85}" destId="{95C5BFE8-6D6B-4C68-B16D-D982E94BADFA}" srcOrd="16" destOrd="0" presId="urn:microsoft.com/office/officeart/2005/8/layout/target1"/>
    <dgm:cxn modelId="{79BA6152-7877-4331-B043-D156041CB476}" type="presParOf" srcId="{582301DB-E7B8-4301-9130-2F5931848E85}" destId="{E9E06B1D-66CD-45E6-9605-B5C5ACF8363C}" srcOrd="17" destOrd="0" presId="urn:microsoft.com/office/officeart/2005/8/layout/target1"/>
    <dgm:cxn modelId="{BEBD5258-B6B9-4E38-8F5E-07DAE084AEAF}" type="presParOf" srcId="{582301DB-E7B8-4301-9130-2F5931848E85}" destId="{CE0E949F-B3A5-4525-8653-5B4CBEE60A19}" srcOrd="18" destOrd="0" presId="urn:microsoft.com/office/officeart/2005/8/layout/target1"/>
    <dgm:cxn modelId="{ED787018-270F-4B6B-9C8B-C041B327C214}" type="presParOf" srcId="{582301DB-E7B8-4301-9130-2F5931848E85}" destId="{DADA8700-B261-4C61-BD67-080716B5AA2C}" srcOrd="19" destOrd="0" presId="urn:microsoft.com/office/officeart/2005/8/layout/target1"/>
  </dgm:cxnLst>
  <dgm:bg/>
  <dgm:whole/>
</dgm:dataModel>
</file>

<file path=ppt/diagrams/data3.xml><?xml version="1.0" encoding="utf-8"?>
<dgm:dataModel xmlns:dgm="http://schemas.openxmlformats.org/drawingml/2006/diagram" xmlns:a="http://schemas.openxmlformats.org/drawingml/2006/main">
  <dgm:ptLst>
    <dgm:pt modelId="{E72718B0-E275-4743-832F-985E091C080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2C78F679-EAAC-4833-A26E-A66E892E081F}">
      <dgm:prSet phldrT="[Текст]">
        <dgm:style>
          <a:lnRef idx="2">
            <a:schemeClr val="accent2">
              <a:shade val="50000"/>
            </a:schemeClr>
          </a:lnRef>
          <a:fillRef idx="1">
            <a:schemeClr val="accent2"/>
          </a:fillRef>
          <a:effectRef idx="0">
            <a:schemeClr val="accent2"/>
          </a:effectRef>
          <a:fontRef idx="minor">
            <a:schemeClr val="lt1"/>
          </a:fontRef>
        </dgm:style>
      </dgm:prSet>
      <dgm:spPr/>
      <dgm:t>
        <a:bodyPr/>
        <a:lstStyle/>
        <a:p>
          <a:pPr algn="ctr"/>
          <a:r>
            <a:rPr lang="ru-RU" dirty="0" smtClean="0"/>
            <a:t>МЕТОД СЕМИ ШАГОВ</a:t>
          </a:r>
          <a:endParaRPr lang="ru-RU" dirty="0"/>
        </a:p>
      </dgm:t>
    </dgm:pt>
    <dgm:pt modelId="{93793DC8-B2F3-4DD4-ABF0-CBB5B126893F}" type="parTrans" cxnId="{4CC25876-B0E2-4518-8B6C-B72A635DE360}">
      <dgm:prSet/>
      <dgm:spPr/>
      <dgm:t>
        <a:bodyPr/>
        <a:lstStyle/>
        <a:p>
          <a:endParaRPr lang="ru-RU"/>
        </a:p>
      </dgm:t>
    </dgm:pt>
    <dgm:pt modelId="{DA20D4D4-B027-4D60-A939-72F8A369C18B}" type="sibTrans" cxnId="{4CC25876-B0E2-4518-8B6C-B72A635DE360}">
      <dgm:prSet/>
      <dgm:spPr/>
      <dgm:t>
        <a:bodyPr/>
        <a:lstStyle/>
        <a:p>
          <a:endParaRPr lang="ru-RU"/>
        </a:p>
      </dgm:t>
    </dgm:pt>
    <dgm:pt modelId="{9D4D7668-C5F0-4321-B806-3FFD2F3591A7}" type="pres">
      <dgm:prSet presAssocID="{E72718B0-E275-4743-832F-985E091C0807}" presName="linear" presStyleCnt="0">
        <dgm:presLayoutVars>
          <dgm:animLvl val="lvl"/>
          <dgm:resizeHandles val="exact"/>
        </dgm:presLayoutVars>
      </dgm:prSet>
      <dgm:spPr/>
      <dgm:t>
        <a:bodyPr/>
        <a:lstStyle/>
        <a:p>
          <a:endParaRPr lang="ru-RU"/>
        </a:p>
      </dgm:t>
    </dgm:pt>
    <dgm:pt modelId="{526B0EAC-3570-4CC2-8CB8-4EC476362688}" type="pres">
      <dgm:prSet presAssocID="{2C78F679-EAAC-4833-A26E-A66E892E081F}" presName="parentText" presStyleLbl="node1" presStyleIdx="0" presStyleCnt="1" custLinFactNeighborX="-868" custLinFactNeighborY="-33928">
        <dgm:presLayoutVars>
          <dgm:chMax val="0"/>
          <dgm:bulletEnabled val="1"/>
        </dgm:presLayoutVars>
      </dgm:prSet>
      <dgm:spPr/>
      <dgm:t>
        <a:bodyPr/>
        <a:lstStyle/>
        <a:p>
          <a:endParaRPr lang="ru-RU"/>
        </a:p>
      </dgm:t>
    </dgm:pt>
  </dgm:ptLst>
  <dgm:cxnLst>
    <dgm:cxn modelId="{A396DEC4-1498-480C-9B09-F1EEA1F88D1E}" type="presOf" srcId="{E72718B0-E275-4743-832F-985E091C0807}" destId="{9D4D7668-C5F0-4321-B806-3FFD2F3591A7}" srcOrd="0" destOrd="0" presId="urn:microsoft.com/office/officeart/2005/8/layout/vList2"/>
    <dgm:cxn modelId="{5D305951-3883-4C9C-9F80-07FD46EF3D35}" type="presOf" srcId="{2C78F679-EAAC-4833-A26E-A66E892E081F}" destId="{526B0EAC-3570-4CC2-8CB8-4EC476362688}" srcOrd="0" destOrd="0" presId="urn:microsoft.com/office/officeart/2005/8/layout/vList2"/>
    <dgm:cxn modelId="{4CC25876-B0E2-4518-8B6C-B72A635DE360}" srcId="{E72718B0-E275-4743-832F-985E091C0807}" destId="{2C78F679-EAAC-4833-A26E-A66E892E081F}" srcOrd="0" destOrd="0" parTransId="{93793DC8-B2F3-4DD4-ABF0-CBB5B126893F}" sibTransId="{DA20D4D4-B027-4D60-A939-72F8A369C18B}"/>
    <dgm:cxn modelId="{8CD25044-5CA2-48AA-8E74-383CB2DE0A5F}" type="presParOf" srcId="{9D4D7668-C5F0-4321-B806-3FFD2F3591A7}" destId="{526B0EAC-3570-4CC2-8CB8-4EC476362688}"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3CD336E5-5EC3-47DC-A982-BD8B523EB532}" type="doc">
      <dgm:prSet loTypeId="urn:microsoft.com/office/officeart/2005/8/layout/arrow2" loCatId="process" qsTypeId="urn:microsoft.com/office/officeart/2005/8/quickstyle/simple1" qsCatId="simple" csTypeId="urn:microsoft.com/office/officeart/2005/8/colors/accent1_2" csCatId="accent1" phldr="1"/>
      <dgm:spPr/>
    </dgm:pt>
    <dgm:pt modelId="{D526843E-8927-4880-AA9F-D8729F6E27E0}">
      <dgm:prSet phldrT="[Текст]"/>
      <dgm:spPr/>
      <dgm:t>
        <a:bodyPr/>
        <a:lstStyle/>
        <a:p>
          <a:r>
            <a:rPr lang="ru-RU" dirty="0" smtClean="0"/>
            <a:t>Вы были грешниками</a:t>
          </a:r>
          <a:endParaRPr lang="ru-RU" dirty="0"/>
        </a:p>
      </dgm:t>
    </dgm:pt>
    <dgm:pt modelId="{4BB53723-7CB6-4DA9-B77B-990C1E003EF3}" type="parTrans" cxnId="{45D45254-6062-4EC7-B0D8-DA63F9D500F8}">
      <dgm:prSet/>
      <dgm:spPr/>
      <dgm:t>
        <a:bodyPr/>
        <a:lstStyle/>
        <a:p>
          <a:endParaRPr lang="ru-RU"/>
        </a:p>
      </dgm:t>
    </dgm:pt>
    <dgm:pt modelId="{595E7B35-A8D6-488C-ACE5-E0365DED3A22}" type="sibTrans" cxnId="{45D45254-6062-4EC7-B0D8-DA63F9D500F8}">
      <dgm:prSet/>
      <dgm:spPr/>
      <dgm:t>
        <a:bodyPr/>
        <a:lstStyle/>
        <a:p>
          <a:endParaRPr lang="ru-RU"/>
        </a:p>
      </dgm:t>
    </dgm:pt>
    <dgm:pt modelId="{A5E6C634-3E58-488A-B673-04AEC11C955A}">
      <dgm:prSet phldrT="[Текст]"/>
      <dgm:spPr/>
      <dgm:t>
        <a:bodyPr/>
        <a:lstStyle/>
        <a:p>
          <a:r>
            <a:rPr lang="ru-RU" dirty="0" smtClean="0"/>
            <a:t>Бог избрал вас по милости, а не по делам.</a:t>
          </a:r>
          <a:endParaRPr lang="ru-RU" dirty="0"/>
        </a:p>
      </dgm:t>
    </dgm:pt>
    <dgm:pt modelId="{9FD1EE01-177E-4C05-9F9A-00777A255CAB}" type="parTrans" cxnId="{D5BFA410-908F-4440-A7FE-F6D8B5DA8718}">
      <dgm:prSet/>
      <dgm:spPr/>
      <dgm:t>
        <a:bodyPr/>
        <a:lstStyle/>
        <a:p>
          <a:endParaRPr lang="ru-RU"/>
        </a:p>
      </dgm:t>
    </dgm:pt>
    <dgm:pt modelId="{6978A98F-0977-4573-A69C-6AAD730C1230}" type="sibTrans" cxnId="{D5BFA410-908F-4440-A7FE-F6D8B5DA8718}">
      <dgm:prSet/>
      <dgm:spPr/>
      <dgm:t>
        <a:bodyPr/>
        <a:lstStyle/>
        <a:p>
          <a:endParaRPr lang="ru-RU"/>
        </a:p>
      </dgm:t>
    </dgm:pt>
    <dgm:pt modelId="{606AE7C2-33B1-49BD-8B2B-55F529FD95AF}">
      <dgm:prSet phldrT="[Текст]"/>
      <dgm:spPr/>
      <dgm:t>
        <a:bodyPr/>
        <a:lstStyle/>
        <a:p>
          <a:r>
            <a:rPr lang="ru-RU" dirty="0" smtClean="0"/>
            <a:t>Любите друг друга и не </a:t>
          </a:r>
          <a:r>
            <a:rPr lang="ru-RU" dirty="0" err="1" smtClean="0"/>
            <a:t>прене-брегайте</a:t>
          </a:r>
          <a:r>
            <a:rPr lang="ru-RU" dirty="0" smtClean="0"/>
            <a:t> друг другом.</a:t>
          </a:r>
          <a:endParaRPr lang="ru-RU" dirty="0"/>
        </a:p>
      </dgm:t>
    </dgm:pt>
    <dgm:pt modelId="{696AD86F-ECFB-4C79-808D-F8B217C4E61C}" type="parTrans" cxnId="{F6A0C274-F67E-40E9-A075-C1688CE575DB}">
      <dgm:prSet/>
      <dgm:spPr/>
      <dgm:t>
        <a:bodyPr/>
        <a:lstStyle/>
        <a:p>
          <a:endParaRPr lang="ru-RU"/>
        </a:p>
      </dgm:t>
    </dgm:pt>
    <dgm:pt modelId="{5F9D6DBF-B8FE-4914-A9AD-4A1FE90E87D5}" type="sibTrans" cxnId="{F6A0C274-F67E-40E9-A075-C1688CE575DB}">
      <dgm:prSet/>
      <dgm:spPr/>
      <dgm:t>
        <a:bodyPr/>
        <a:lstStyle/>
        <a:p>
          <a:endParaRPr lang="ru-RU"/>
        </a:p>
      </dgm:t>
    </dgm:pt>
    <dgm:pt modelId="{C7FDB369-3EE0-45CA-9EB4-157195E13E4D}" type="pres">
      <dgm:prSet presAssocID="{3CD336E5-5EC3-47DC-A982-BD8B523EB532}" presName="arrowDiagram" presStyleCnt="0">
        <dgm:presLayoutVars>
          <dgm:chMax val="5"/>
          <dgm:dir/>
          <dgm:resizeHandles val="exact"/>
        </dgm:presLayoutVars>
      </dgm:prSet>
      <dgm:spPr/>
    </dgm:pt>
    <dgm:pt modelId="{755A9EB5-3BC6-4062-93CB-E6981FF1E3EC}" type="pres">
      <dgm:prSet presAssocID="{3CD336E5-5EC3-47DC-A982-BD8B523EB532}" presName="arrow" presStyleLbl="bgShp" presStyleIdx="0" presStyleCnt="1"/>
      <dgm:spPr/>
    </dgm:pt>
    <dgm:pt modelId="{3C49CD4A-1CAD-4E55-8044-45A7B9E2F1F9}" type="pres">
      <dgm:prSet presAssocID="{3CD336E5-5EC3-47DC-A982-BD8B523EB532}" presName="arrowDiagram3" presStyleCnt="0"/>
      <dgm:spPr/>
    </dgm:pt>
    <dgm:pt modelId="{9BE3F410-22EB-4518-ADC3-C8C3B0189247}" type="pres">
      <dgm:prSet presAssocID="{D526843E-8927-4880-AA9F-D8729F6E27E0}" presName="bullet3a" presStyleLbl="node1" presStyleIdx="0" presStyleCnt="3"/>
      <dgm:spPr/>
    </dgm:pt>
    <dgm:pt modelId="{6AEF33BF-380E-49D6-9F7C-400F5D16CA03}" type="pres">
      <dgm:prSet presAssocID="{D526843E-8927-4880-AA9F-D8729F6E27E0}" presName="textBox3a" presStyleLbl="revTx" presStyleIdx="0" presStyleCnt="3">
        <dgm:presLayoutVars>
          <dgm:bulletEnabled val="1"/>
        </dgm:presLayoutVars>
      </dgm:prSet>
      <dgm:spPr/>
      <dgm:t>
        <a:bodyPr/>
        <a:lstStyle/>
        <a:p>
          <a:endParaRPr lang="ru-RU"/>
        </a:p>
      </dgm:t>
    </dgm:pt>
    <dgm:pt modelId="{9B19AF21-10D1-4F6D-93B3-BAC4CAFFAB06}" type="pres">
      <dgm:prSet presAssocID="{A5E6C634-3E58-488A-B673-04AEC11C955A}" presName="bullet3b" presStyleLbl="node1" presStyleIdx="1" presStyleCnt="3"/>
      <dgm:spPr/>
    </dgm:pt>
    <dgm:pt modelId="{7204B897-C357-4DB4-92FF-A9A30110E6F4}" type="pres">
      <dgm:prSet presAssocID="{A5E6C634-3E58-488A-B673-04AEC11C955A}" presName="textBox3b" presStyleLbl="revTx" presStyleIdx="1" presStyleCnt="3">
        <dgm:presLayoutVars>
          <dgm:bulletEnabled val="1"/>
        </dgm:presLayoutVars>
      </dgm:prSet>
      <dgm:spPr/>
      <dgm:t>
        <a:bodyPr/>
        <a:lstStyle/>
        <a:p>
          <a:endParaRPr lang="ru-RU"/>
        </a:p>
      </dgm:t>
    </dgm:pt>
    <dgm:pt modelId="{D5C7185E-B7A9-4FDB-8F04-938E36E8F8A5}" type="pres">
      <dgm:prSet presAssocID="{606AE7C2-33B1-49BD-8B2B-55F529FD95AF}" presName="bullet3c" presStyleLbl="node1" presStyleIdx="2" presStyleCnt="3"/>
      <dgm:spPr/>
    </dgm:pt>
    <dgm:pt modelId="{709AFD2F-C301-498D-A297-B823613A11FC}" type="pres">
      <dgm:prSet presAssocID="{606AE7C2-33B1-49BD-8B2B-55F529FD95AF}" presName="textBox3c" presStyleLbl="revTx" presStyleIdx="2" presStyleCnt="3">
        <dgm:presLayoutVars>
          <dgm:bulletEnabled val="1"/>
        </dgm:presLayoutVars>
      </dgm:prSet>
      <dgm:spPr/>
      <dgm:t>
        <a:bodyPr/>
        <a:lstStyle/>
        <a:p>
          <a:endParaRPr lang="ru-RU"/>
        </a:p>
      </dgm:t>
    </dgm:pt>
  </dgm:ptLst>
  <dgm:cxnLst>
    <dgm:cxn modelId="{D871A9D4-66BE-4916-933C-DE42827E6A07}" type="presOf" srcId="{A5E6C634-3E58-488A-B673-04AEC11C955A}" destId="{7204B897-C357-4DB4-92FF-A9A30110E6F4}" srcOrd="0" destOrd="0" presId="urn:microsoft.com/office/officeart/2005/8/layout/arrow2"/>
    <dgm:cxn modelId="{45D45254-6062-4EC7-B0D8-DA63F9D500F8}" srcId="{3CD336E5-5EC3-47DC-A982-BD8B523EB532}" destId="{D526843E-8927-4880-AA9F-D8729F6E27E0}" srcOrd="0" destOrd="0" parTransId="{4BB53723-7CB6-4DA9-B77B-990C1E003EF3}" sibTransId="{595E7B35-A8D6-488C-ACE5-E0365DED3A22}"/>
    <dgm:cxn modelId="{67A28DB3-8258-45DA-A53D-C91C881D6F0B}" type="presOf" srcId="{606AE7C2-33B1-49BD-8B2B-55F529FD95AF}" destId="{709AFD2F-C301-498D-A297-B823613A11FC}" srcOrd="0" destOrd="0" presId="urn:microsoft.com/office/officeart/2005/8/layout/arrow2"/>
    <dgm:cxn modelId="{62C07F3F-6565-49AF-8D0F-21BDAA7B77DD}" type="presOf" srcId="{D526843E-8927-4880-AA9F-D8729F6E27E0}" destId="{6AEF33BF-380E-49D6-9F7C-400F5D16CA03}" srcOrd="0" destOrd="0" presId="urn:microsoft.com/office/officeart/2005/8/layout/arrow2"/>
    <dgm:cxn modelId="{F6A0C274-F67E-40E9-A075-C1688CE575DB}" srcId="{3CD336E5-5EC3-47DC-A982-BD8B523EB532}" destId="{606AE7C2-33B1-49BD-8B2B-55F529FD95AF}" srcOrd="2" destOrd="0" parTransId="{696AD86F-ECFB-4C79-808D-F8B217C4E61C}" sibTransId="{5F9D6DBF-B8FE-4914-A9AD-4A1FE90E87D5}"/>
    <dgm:cxn modelId="{0876CA43-4B2A-4BA8-BADE-329E5B5B579C}" type="presOf" srcId="{3CD336E5-5EC3-47DC-A982-BD8B523EB532}" destId="{C7FDB369-3EE0-45CA-9EB4-157195E13E4D}" srcOrd="0" destOrd="0" presId="urn:microsoft.com/office/officeart/2005/8/layout/arrow2"/>
    <dgm:cxn modelId="{D5BFA410-908F-4440-A7FE-F6D8B5DA8718}" srcId="{3CD336E5-5EC3-47DC-A982-BD8B523EB532}" destId="{A5E6C634-3E58-488A-B673-04AEC11C955A}" srcOrd="1" destOrd="0" parTransId="{9FD1EE01-177E-4C05-9F9A-00777A255CAB}" sibTransId="{6978A98F-0977-4573-A69C-6AAD730C1230}"/>
    <dgm:cxn modelId="{9C030671-D496-46B9-80CB-E6011A432416}" type="presParOf" srcId="{C7FDB369-3EE0-45CA-9EB4-157195E13E4D}" destId="{755A9EB5-3BC6-4062-93CB-E6981FF1E3EC}" srcOrd="0" destOrd="0" presId="urn:microsoft.com/office/officeart/2005/8/layout/arrow2"/>
    <dgm:cxn modelId="{A42EBB3A-AB6C-42CE-9DBA-039222A691FA}" type="presParOf" srcId="{C7FDB369-3EE0-45CA-9EB4-157195E13E4D}" destId="{3C49CD4A-1CAD-4E55-8044-45A7B9E2F1F9}" srcOrd="1" destOrd="0" presId="urn:microsoft.com/office/officeart/2005/8/layout/arrow2"/>
    <dgm:cxn modelId="{ACEC2543-60C5-4A10-8D36-780EF965512D}" type="presParOf" srcId="{3C49CD4A-1CAD-4E55-8044-45A7B9E2F1F9}" destId="{9BE3F410-22EB-4518-ADC3-C8C3B0189247}" srcOrd="0" destOrd="0" presId="urn:microsoft.com/office/officeart/2005/8/layout/arrow2"/>
    <dgm:cxn modelId="{9C4D6A85-0A74-4E3D-8886-A71787331C89}" type="presParOf" srcId="{3C49CD4A-1CAD-4E55-8044-45A7B9E2F1F9}" destId="{6AEF33BF-380E-49D6-9F7C-400F5D16CA03}" srcOrd="1" destOrd="0" presId="urn:microsoft.com/office/officeart/2005/8/layout/arrow2"/>
    <dgm:cxn modelId="{EE51895B-DF81-49CA-8668-7B238678B546}" type="presParOf" srcId="{3C49CD4A-1CAD-4E55-8044-45A7B9E2F1F9}" destId="{9B19AF21-10D1-4F6D-93B3-BAC4CAFFAB06}" srcOrd="2" destOrd="0" presId="urn:microsoft.com/office/officeart/2005/8/layout/arrow2"/>
    <dgm:cxn modelId="{B52588BA-C903-4292-802E-845FACDD5DEC}" type="presParOf" srcId="{3C49CD4A-1CAD-4E55-8044-45A7B9E2F1F9}" destId="{7204B897-C357-4DB4-92FF-A9A30110E6F4}" srcOrd="3" destOrd="0" presId="urn:microsoft.com/office/officeart/2005/8/layout/arrow2"/>
    <dgm:cxn modelId="{B6D44D3C-B78B-47C1-AE33-98B674032723}" type="presParOf" srcId="{3C49CD4A-1CAD-4E55-8044-45A7B9E2F1F9}" destId="{D5C7185E-B7A9-4FDB-8F04-938E36E8F8A5}" srcOrd="4" destOrd="0" presId="urn:microsoft.com/office/officeart/2005/8/layout/arrow2"/>
    <dgm:cxn modelId="{D100AC41-2169-4EFE-B5AF-D2A8AE5BF5A4}" type="presParOf" srcId="{3C49CD4A-1CAD-4E55-8044-45A7B9E2F1F9}" destId="{709AFD2F-C301-498D-A297-B823613A11FC}" srcOrd="5" destOrd="0" presId="urn:microsoft.com/office/officeart/2005/8/layout/arrow2"/>
  </dgm:cxnLst>
  <dgm:bg/>
  <dgm:whole/>
</dgm:dataModel>
</file>

<file path=ppt/diagrams/data5.xml><?xml version="1.0" encoding="utf-8"?>
<dgm:dataModel xmlns:dgm="http://schemas.openxmlformats.org/drawingml/2006/diagram" xmlns:a="http://schemas.openxmlformats.org/drawingml/2006/main">
  <dgm:ptLst>
    <dgm:pt modelId="{7F10C6CB-15DE-4B16-B0F8-2D4F97AAD79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DE4548BA-CF2F-4DC0-8459-2D3D857551D4}">
      <dgm:prSet phldrT="[Текст]"/>
      <dgm:spPr/>
      <dgm:t>
        <a:bodyPr/>
        <a:lstStyle/>
        <a:p>
          <a:r>
            <a:rPr lang="ru-RU" dirty="0" smtClean="0"/>
            <a:t>Предложение</a:t>
          </a:r>
          <a:endParaRPr lang="ru-RU" dirty="0"/>
        </a:p>
      </dgm:t>
    </dgm:pt>
    <dgm:pt modelId="{734708CE-A6B5-404D-8D43-DA99C093DE80}" type="parTrans" cxnId="{B08C7C4A-0B4A-4FF9-B721-FDF1A99FCB21}">
      <dgm:prSet/>
      <dgm:spPr/>
      <dgm:t>
        <a:bodyPr/>
        <a:lstStyle/>
        <a:p>
          <a:endParaRPr lang="ru-RU"/>
        </a:p>
      </dgm:t>
    </dgm:pt>
    <dgm:pt modelId="{ACB97907-F307-4C3F-BECF-CC5CB3A6561B}" type="sibTrans" cxnId="{B08C7C4A-0B4A-4FF9-B721-FDF1A99FCB21}">
      <dgm:prSet/>
      <dgm:spPr/>
      <dgm:t>
        <a:bodyPr/>
        <a:lstStyle/>
        <a:p>
          <a:endParaRPr lang="ru-RU"/>
        </a:p>
      </dgm:t>
    </dgm:pt>
    <dgm:pt modelId="{4DBB8B07-1DA1-491D-9C58-0C9B30CEBA16}">
      <dgm:prSet phldrT="[Текст]"/>
      <dgm:spPr/>
      <dgm:t>
        <a:bodyPr/>
        <a:lstStyle/>
        <a:p>
          <a:r>
            <a:rPr lang="ru-RU" dirty="0" smtClean="0"/>
            <a:t>Простое	</a:t>
          </a:r>
          <a:endParaRPr lang="ru-RU" dirty="0"/>
        </a:p>
      </dgm:t>
    </dgm:pt>
    <dgm:pt modelId="{C7C493FB-0605-4E0A-9548-10CDA491B34A}" type="parTrans" cxnId="{108327AC-5133-4001-8F27-06185B5B6BC3}">
      <dgm:prSet/>
      <dgm:spPr/>
      <dgm:t>
        <a:bodyPr/>
        <a:lstStyle/>
        <a:p>
          <a:endParaRPr lang="ru-RU"/>
        </a:p>
      </dgm:t>
    </dgm:pt>
    <dgm:pt modelId="{A7C994F7-89AC-4296-BF33-4FB495AAFBBF}" type="sibTrans" cxnId="{108327AC-5133-4001-8F27-06185B5B6BC3}">
      <dgm:prSet/>
      <dgm:spPr/>
      <dgm:t>
        <a:bodyPr/>
        <a:lstStyle/>
        <a:p>
          <a:endParaRPr lang="ru-RU"/>
        </a:p>
      </dgm:t>
    </dgm:pt>
    <dgm:pt modelId="{3FA98326-6C8C-4DB4-B3B6-567924F682A0}">
      <dgm:prSet phldrT="[Текст]"/>
      <dgm:spPr/>
      <dgm:t>
        <a:bodyPr/>
        <a:lstStyle/>
        <a:p>
          <a:r>
            <a:rPr lang="ru-RU" dirty="0" smtClean="0"/>
            <a:t>Сложное</a:t>
          </a:r>
          <a:endParaRPr lang="ru-RU" dirty="0"/>
        </a:p>
      </dgm:t>
    </dgm:pt>
    <dgm:pt modelId="{017B6407-A3BB-40AD-8CB8-99E3CB91799D}" type="parTrans" cxnId="{57D5A51C-33AD-422A-AC92-4562D20D5D2D}">
      <dgm:prSet/>
      <dgm:spPr/>
      <dgm:t>
        <a:bodyPr/>
        <a:lstStyle/>
        <a:p>
          <a:endParaRPr lang="ru-RU"/>
        </a:p>
      </dgm:t>
    </dgm:pt>
    <dgm:pt modelId="{26C8FE8B-DE8B-49E3-B6F0-5D234C707519}" type="sibTrans" cxnId="{57D5A51C-33AD-422A-AC92-4562D20D5D2D}">
      <dgm:prSet/>
      <dgm:spPr/>
      <dgm:t>
        <a:bodyPr/>
        <a:lstStyle/>
        <a:p>
          <a:endParaRPr lang="ru-RU"/>
        </a:p>
      </dgm:t>
    </dgm:pt>
    <dgm:pt modelId="{84EA57DC-4A2C-48F7-8285-4CD57E6201F0}" type="pres">
      <dgm:prSet presAssocID="{7F10C6CB-15DE-4B16-B0F8-2D4F97AAD795}" presName="hierChild1" presStyleCnt="0">
        <dgm:presLayoutVars>
          <dgm:chPref val="1"/>
          <dgm:dir/>
          <dgm:animOne val="branch"/>
          <dgm:animLvl val="lvl"/>
          <dgm:resizeHandles/>
        </dgm:presLayoutVars>
      </dgm:prSet>
      <dgm:spPr/>
      <dgm:t>
        <a:bodyPr/>
        <a:lstStyle/>
        <a:p>
          <a:endParaRPr lang="ru-RU"/>
        </a:p>
      </dgm:t>
    </dgm:pt>
    <dgm:pt modelId="{C5C33B3F-2495-454F-9645-8CA53C7B96B1}" type="pres">
      <dgm:prSet presAssocID="{DE4548BA-CF2F-4DC0-8459-2D3D857551D4}" presName="hierRoot1" presStyleCnt="0"/>
      <dgm:spPr/>
    </dgm:pt>
    <dgm:pt modelId="{9829C18B-06E6-4963-9A05-E3CE3603A6E3}" type="pres">
      <dgm:prSet presAssocID="{DE4548BA-CF2F-4DC0-8459-2D3D857551D4}" presName="composite" presStyleCnt="0"/>
      <dgm:spPr/>
    </dgm:pt>
    <dgm:pt modelId="{1DC811D3-67B9-4303-9271-227EE214BDE7}" type="pres">
      <dgm:prSet presAssocID="{DE4548BA-CF2F-4DC0-8459-2D3D857551D4}" presName="background" presStyleLbl="node0" presStyleIdx="0" presStyleCnt="1"/>
      <dgm:spPr/>
    </dgm:pt>
    <dgm:pt modelId="{79694DA4-1AA3-46A5-8F46-E8AA67F3D311}" type="pres">
      <dgm:prSet presAssocID="{DE4548BA-CF2F-4DC0-8459-2D3D857551D4}" presName="text" presStyleLbl="fgAcc0" presStyleIdx="0" presStyleCnt="1">
        <dgm:presLayoutVars>
          <dgm:chPref val="3"/>
        </dgm:presLayoutVars>
      </dgm:prSet>
      <dgm:spPr/>
      <dgm:t>
        <a:bodyPr/>
        <a:lstStyle/>
        <a:p>
          <a:endParaRPr lang="ru-RU"/>
        </a:p>
      </dgm:t>
    </dgm:pt>
    <dgm:pt modelId="{75431476-439E-4BC3-AA90-F515974B97B5}" type="pres">
      <dgm:prSet presAssocID="{DE4548BA-CF2F-4DC0-8459-2D3D857551D4}" presName="hierChild2" presStyleCnt="0"/>
      <dgm:spPr/>
    </dgm:pt>
    <dgm:pt modelId="{7EC45219-4F0A-4CAF-9842-1F5ECE9DEB88}" type="pres">
      <dgm:prSet presAssocID="{C7C493FB-0605-4E0A-9548-10CDA491B34A}" presName="Name10" presStyleLbl="parChTrans1D2" presStyleIdx="0" presStyleCnt="2"/>
      <dgm:spPr/>
      <dgm:t>
        <a:bodyPr/>
        <a:lstStyle/>
        <a:p>
          <a:endParaRPr lang="ru-RU"/>
        </a:p>
      </dgm:t>
    </dgm:pt>
    <dgm:pt modelId="{569BC5DB-4D21-4C6B-8EB4-C00FD4FFF112}" type="pres">
      <dgm:prSet presAssocID="{4DBB8B07-1DA1-491D-9C58-0C9B30CEBA16}" presName="hierRoot2" presStyleCnt="0"/>
      <dgm:spPr/>
    </dgm:pt>
    <dgm:pt modelId="{406F2EC3-0CC5-4311-AD83-64708470827F}" type="pres">
      <dgm:prSet presAssocID="{4DBB8B07-1DA1-491D-9C58-0C9B30CEBA16}" presName="composite2" presStyleCnt="0"/>
      <dgm:spPr/>
    </dgm:pt>
    <dgm:pt modelId="{74E72165-8FFE-4452-8361-53AFFB1769EC}" type="pres">
      <dgm:prSet presAssocID="{4DBB8B07-1DA1-491D-9C58-0C9B30CEBA16}" presName="background2" presStyleLbl="node2" presStyleIdx="0" presStyleCnt="2"/>
      <dgm:spPr/>
    </dgm:pt>
    <dgm:pt modelId="{55426E16-3110-4F6E-BDF1-2310B08FFCAC}" type="pres">
      <dgm:prSet presAssocID="{4DBB8B07-1DA1-491D-9C58-0C9B30CEBA16}" presName="text2" presStyleLbl="fgAcc2" presStyleIdx="0" presStyleCnt="2">
        <dgm:presLayoutVars>
          <dgm:chPref val="3"/>
        </dgm:presLayoutVars>
      </dgm:prSet>
      <dgm:spPr/>
      <dgm:t>
        <a:bodyPr/>
        <a:lstStyle/>
        <a:p>
          <a:endParaRPr lang="ru-RU"/>
        </a:p>
      </dgm:t>
    </dgm:pt>
    <dgm:pt modelId="{1B3F6139-4F0E-41F7-B853-EA0E9AABC69B}" type="pres">
      <dgm:prSet presAssocID="{4DBB8B07-1DA1-491D-9C58-0C9B30CEBA16}" presName="hierChild3" presStyleCnt="0"/>
      <dgm:spPr/>
    </dgm:pt>
    <dgm:pt modelId="{D130AC8D-A5E1-4F8F-9B29-898A71072FE2}" type="pres">
      <dgm:prSet presAssocID="{017B6407-A3BB-40AD-8CB8-99E3CB91799D}" presName="Name10" presStyleLbl="parChTrans1D2" presStyleIdx="1" presStyleCnt="2"/>
      <dgm:spPr/>
      <dgm:t>
        <a:bodyPr/>
        <a:lstStyle/>
        <a:p>
          <a:endParaRPr lang="ru-RU"/>
        </a:p>
      </dgm:t>
    </dgm:pt>
    <dgm:pt modelId="{F44CECCF-17A2-47E5-AAAC-D36A7C7BCC1A}" type="pres">
      <dgm:prSet presAssocID="{3FA98326-6C8C-4DB4-B3B6-567924F682A0}" presName="hierRoot2" presStyleCnt="0"/>
      <dgm:spPr/>
    </dgm:pt>
    <dgm:pt modelId="{A4048B76-5927-457B-B8F5-3CF048B0AD42}" type="pres">
      <dgm:prSet presAssocID="{3FA98326-6C8C-4DB4-B3B6-567924F682A0}" presName="composite2" presStyleCnt="0"/>
      <dgm:spPr/>
    </dgm:pt>
    <dgm:pt modelId="{C963F801-0068-4D6E-9926-345F82F5C847}" type="pres">
      <dgm:prSet presAssocID="{3FA98326-6C8C-4DB4-B3B6-567924F682A0}" presName="background2" presStyleLbl="node2" presStyleIdx="1" presStyleCnt="2"/>
      <dgm:spPr/>
    </dgm:pt>
    <dgm:pt modelId="{7E5FD28C-59A3-4386-9298-1D96355D1A7D}" type="pres">
      <dgm:prSet presAssocID="{3FA98326-6C8C-4DB4-B3B6-567924F682A0}" presName="text2" presStyleLbl="fgAcc2" presStyleIdx="1" presStyleCnt="2">
        <dgm:presLayoutVars>
          <dgm:chPref val="3"/>
        </dgm:presLayoutVars>
      </dgm:prSet>
      <dgm:spPr/>
      <dgm:t>
        <a:bodyPr/>
        <a:lstStyle/>
        <a:p>
          <a:endParaRPr lang="ru-RU"/>
        </a:p>
      </dgm:t>
    </dgm:pt>
    <dgm:pt modelId="{09FADFB0-7E44-4984-8E1A-6C939A253435}" type="pres">
      <dgm:prSet presAssocID="{3FA98326-6C8C-4DB4-B3B6-567924F682A0}" presName="hierChild3" presStyleCnt="0"/>
      <dgm:spPr/>
    </dgm:pt>
  </dgm:ptLst>
  <dgm:cxnLst>
    <dgm:cxn modelId="{DADF2E8B-9FDD-4072-8B63-2BDA26DB131D}" type="presOf" srcId="{7F10C6CB-15DE-4B16-B0F8-2D4F97AAD795}" destId="{84EA57DC-4A2C-48F7-8285-4CD57E6201F0}" srcOrd="0" destOrd="0" presId="urn:microsoft.com/office/officeart/2005/8/layout/hierarchy1"/>
    <dgm:cxn modelId="{57D5A51C-33AD-422A-AC92-4562D20D5D2D}" srcId="{DE4548BA-CF2F-4DC0-8459-2D3D857551D4}" destId="{3FA98326-6C8C-4DB4-B3B6-567924F682A0}" srcOrd="1" destOrd="0" parTransId="{017B6407-A3BB-40AD-8CB8-99E3CB91799D}" sibTransId="{26C8FE8B-DE8B-49E3-B6F0-5D234C707519}"/>
    <dgm:cxn modelId="{EE2A77A1-5A5D-4DFC-99C5-09B6AD5ED209}" type="presOf" srcId="{017B6407-A3BB-40AD-8CB8-99E3CB91799D}" destId="{D130AC8D-A5E1-4F8F-9B29-898A71072FE2}" srcOrd="0" destOrd="0" presId="urn:microsoft.com/office/officeart/2005/8/layout/hierarchy1"/>
    <dgm:cxn modelId="{D22D1737-4A09-4D51-B3F0-B61412B9BCA4}" type="presOf" srcId="{C7C493FB-0605-4E0A-9548-10CDA491B34A}" destId="{7EC45219-4F0A-4CAF-9842-1F5ECE9DEB88}" srcOrd="0" destOrd="0" presId="urn:microsoft.com/office/officeart/2005/8/layout/hierarchy1"/>
    <dgm:cxn modelId="{108327AC-5133-4001-8F27-06185B5B6BC3}" srcId="{DE4548BA-CF2F-4DC0-8459-2D3D857551D4}" destId="{4DBB8B07-1DA1-491D-9C58-0C9B30CEBA16}" srcOrd="0" destOrd="0" parTransId="{C7C493FB-0605-4E0A-9548-10CDA491B34A}" sibTransId="{A7C994F7-89AC-4296-BF33-4FB495AAFBBF}"/>
    <dgm:cxn modelId="{B08C7C4A-0B4A-4FF9-B721-FDF1A99FCB21}" srcId="{7F10C6CB-15DE-4B16-B0F8-2D4F97AAD795}" destId="{DE4548BA-CF2F-4DC0-8459-2D3D857551D4}" srcOrd="0" destOrd="0" parTransId="{734708CE-A6B5-404D-8D43-DA99C093DE80}" sibTransId="{ACB97907-F307-4C3F-BECF-CC5CB3A6561B}"/>
    <dgm:cxn modelId="{A058C70E-47C6-493F-ACBA-F04FFB10670E}" type="presOf" srcId="{4DBB8B07-1DA1-491D-9C58-0C9B30CEBA16}" destId="{55426E16-3110-4F6E-BDF1-2310B08FFCAC}" srcOrd="0" destOrd="0" presId="urn:microsoft.com/office/officeart/2005/8/layout/hierarchy1"/>
    <dgm:cxn modelId="{B8206D33-4721-4143-969F-893F537600B5}" type="presOf" srcId="{3FA98326-6C8C-4DB4-B3B6-567924F682A0}" destId="{7E5FD28C-59A3-4386-9298-1D96355D1A7D}" srcOrd="0" destOrd="0" presId="urn:microsoft.com/office/officeart/2005/8/layout/hierarchy1"/>
    <dgm:cxn modelId="{D01F0E13-2AE0-4C63-8281-8C9AB2F76E58}" type="presOf" srcId="{DE4548BA-CF2F-4DC0-8459-2D3D857551D4}" destId="{79694DA4-1AA3-46A5-8F46-E8AA67F3D311}" srcOrd="0" destOrd="0" presId="urn:microsoft.com/office/officeart/2005/8/layout/hierarchy1"/>
    <dgm:cxn modelId="{1B1BBD77-7C8D-4E20-AA32-73D8086C350D}" type="presParOf" srcId="{84EA57DC-4A2C-48F7-8285-4CD57E6201F0}" destId="{C5C33B3F-2495-454F-9645-8CA53C7B96B1}" srcOrd="0" destOrd="0" presId="urn:microsoft.com/office/officeart/2005/8/layout/hierarchy1"/>
    <dgm:cxn modelId="{FC264570-D373-4667-8182-77BAEF350ED5}" type="presParOf" srcId="{C5C33B3F-2495-454F-9645-8CA53C7B96B1}" destId="{9829C18B-06E6-4963-9A05-E3CE3603A6E3}" srcOrd="0" destOrd="0" presId="urn:microsoft.com/office/officeart/2005/8/layout/hierarchy1"/>
    <dgm:cxn modelId="{86374CE1-A7F6-4B53-A309-340370EC3732}" type="presParOf" srcId="{9829C18B-06E6-4963-9A05-E3CE3603A6E3}" destId="{1DC811D3-67B9-4303-9271-227EE214BDE7}" srcOrd="0" destOrd="0" presId="urn:microsoft.com/office/officeart/2005/8/layout/hierarchy1"/>
    <dgm:cxn modelId="{FFD8F87D-4212-49AF-B6AE-39BE68934EE3}" type="presParOf" srcId="{9829C18B-06E6-4963-9A05-E3CE3603A6E3}" destId="{79694DA4-1AA3-46A5-8F46-E8AA67F3D311}" srcOrd="1" destOrd="0" presId="urn:microsoft.com/office/officeart/2005/8/layout/hierarchy1"/>
    <dgm:cxn modelId="{0C9A5F2D-777F-45B7-9329-157D0FB96B92}" type="presParOf" srcId="{C5C33B3F-2495-454F-9645-8CA53C7B96B1}" destId="{75431476-439E-4BC3-AA90-F515974B97B5}" srcOrd="1" destOrd="0" presId="urn:microsoft.com/office/officeart/2005/8/layout/hierarchy1"/>
    <dgm:cxn modelId="{41F7EC1F-6EED-4F7B-B774-84D37E6DD180}" type="presParOf" srcId="{75431476-439E-4BC3-AA90-F515974B97B5}" destId="{7EC45219-4F0A-4CAF-9842-1F5ECE9DEB88}" srcOrd="0" destOrd="0" presId="urn:microsoft.com/office/officeart/2005/8/layout/hierarchy1"/>
    <dgm:cxn modelId="{D752075B-7D2D-46E8-8A0A-C2576666A03E}" type="presParOf" srcId="{75431476-439E-4BC3-AA90-F515974B97B5}" destId="{569BC5DB-4D21-4C6B-8EB4-C00FD4FFF112}" srcOrd="1" destOrd="0" presId="urn:microsoft.com/office/officeart/2005/8/layout/hierarchy1"/>
    <dgm:cxn modelId="{ACAE2F8D-0542-491E-A4C2-E5696F5BF6AF}" type="presParOf" srcId="{569BC5DB-4D21-4C6B-8EB4-C00FD4FFF112}" destId="{406F2EC3-0CC5-4311-AD83-64708470827F}" srcOrd="0" destOrd="0" presId="urn:microsoft.com/office/officeart/2005/8/layout/hierarchy1"/>
    <dgm:cxn modelId="{7F8CCB99-8157-44BA-B0E9-F23760BB3F57}" type="presParOf" srcId="{406F2EC3-0CC5-4311-AD83-64708470827F}" destId="{74E72165-8FFE-4452-8361-53AFFB1769EC}" srcOrd="0" destOrd="0" presId="urn:microsoft.com/office/officeart/2005/8/layout/hierarchy1"/>
    <dgm:cxn modelId="{FFA6125F-0650-4226-BC7B-8EEC39E4C2D3}" type="presParOf" srcId="{406F2EC3-0CC5-4311-AD83-64708470827F}" destId="{55426E16-3110-4F6E-BDF1-2310B08FFCAC}" srcOrd="1" destOrd="0" presId="urn:microsoft.com/office/officeart/2005/8/layout/hierarchy1"/>
    <dgm:cxn modelId="{0A15011C-0315-4BF3-A9C4-CD1BFE6A88DA}" type="presParOf" srcId="{569BC5DB-4D21-4C6B-8EB4-C00FD4FFF112}" destId="{1B3F6139-4F0E-41F7-B853-EA0E9AABC69B}" srcOrd="1" destOrd="0" presId="urn:microsoft.com/office/officeart/2005/8/layout/hierarchy1"/>
    <dgm:cxn modelId="{215D1D48-FE7F-429B-99AE-3640003AD8DD}" type="presParOf" srcId="{75431476-439E-4BC3-AA90-F515974B97B5}" destId="{D130AC8D-A5E1-4F8F-9B29-898A71072FE2}" srcOrd="2" destOrd="0" presId="urn:microsoft.com/office/officeart/2005/8/layout/hierarchy1"/>
    <dgm:cxn modelId="{A0E62F22-CEE0-412A-BECD-51472577CDB1}" type="presParOf" srcId="{75431476-439E-4BC3-AA90-F515974B97B5}" destId="{F44CECCF-17A2-47E5-AAAC-D36A7C7BCC1A}" srcOrd="3" destOrd="0" presId="urn:microsoft.com/office/officeart/2005/8/layout/hierarchy1"/>
    <dgm:cxn modelId="{EC6B312D-9078-4E4D-B85F-0F84FA876C70}" type="presParOf" srcId="{F44CECCF-17A2-47E5-AAAC-D36A7C7BCC1A}" destId="{A4048B76-5927-457B-B8F5-3CF048B0AD42}" srcOrd="0" destOrd="0" presId="urn:microsoft.com/office/officeart/2005/8/layout/hierarchy1"/>
    <dgm:cxn modelId="{90868A8F-263A-4476-9F41-93D5D8DBDD99}" type="presParOf" srcId="{A4048B76-5927-457B-B8F5-3CF048B0AD42}" destId="{C963F801-0068-4D6E-9926-345F82F5C847}" srcOrd="0" destOrd="0" presId="urn:microsoft.com/office/officeart/2005/8/layout/hierarchy1"/>
    <dgm:cxn modelId="{25D5BB28-8C94-4520-93C6-65CD1B80CBF7}" type="presParOf" srcId="{A4048B76-5927-457B-B8F5-3CF048B0AD42}" destId="{7E5FD28C-59A3-4386-9298-1D96355D1A7D}" srcOrd="1" destOrd="0" presId="urn:microsoft.com/office/officeart/2005/8/layout/hierarchy1"/>
    <dgm:cxn modelId="{E1AF462C-CCCF-405B-8E37-A201E73B9391}" type="presParOf" srcId="{F44CECCF-17A2-47E5-AAAC-D36A7C7BCC1A}" destId="{09FADFB0-7E44-4984-8E1A-6C939A253435}" srcOrd="1" destOrd="0" presId="urn:microsoft.com/office/officeart/2005/8/layout/hierarchy1"/>
  </dgm:cxnLst>
  <dgm:bg/>
  <dgm:whole/>
</dgm:dataModel>
</file>

<file path=ppt/diagrams/data6.xml><?xml version="1.0" encoding="utf-8"?>
<dgm:dataModel xmlns:dgm="http://schemas.openxmlformats.org/drawingml/2006/diagram" xmlns:a="http://schemas.openxmlformats.org/drawingml/2006/main">
  <dgm:ptLst>
    <dgm:pt modelId="{EEC7EA87-E2BE-42A3-81B0-F812486B4F0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4061DC8D-DA35-4EC2-9F9C-4B967EF7D111}">
      <dgm:prSet phldrT="[Текст]"/>
      <dgm:spPr/>
      <dgm:t>
        <a:bodyPr/>
        <a:lstStyle/>
        <a:p>
          <a:r>
            <a:rPr lang="ru-RU" dirty="0" smtClean="0"/>
            <a:t>Предложение</a:t>
          </a:r>
          <a:endParaRPr lang="ru-RU" dirty="0"/>
        </a:p>
      </dgm:t>
    </dgm:pt>
    <dgm:pt modelId="{F785B1DB-100D-41A3-90C4-96D5B94A3190}" type="parTrans" cxnId="{8FA8CE1A-D0DA-4D8B-8480-2C9E79C49286}">
      <dgm:prSet/>
      <dgm:spPr/>
      <dgm:t>
        <a:bodyPr/>
        <a:lstStyle/>
        <a:p>
          <a:endParaRPr lang="ru-RU"/>
        </a:p>
      </dgm:t>
    </dgm:pt>
    <dgm:pt modelId="{587907FD-10AF-4E12-8106-998542411129}" type="sibTrans" cxnId="{8FA8CE1A-D0DA-4D8B-8480-2C9E79C49286}">
      <dgm:prSet/>
      <dgm:spPr/>
      <dgm:t>
        <a:bodyPr/>
        <a:lstStyle/>
        <a:p>
          <a:endParaRPr lang="ru-RU"/>
        </a:p>
      </dgm:t>
    </dgm:pt>
    <dgm:pt modelId="{CCFE11A7-5FBD-4D68-8D46-A60270EB52D7}">
      <dgm:prSet phldrT="[Текст]"/>
      <dgm:spPr/>
      <dgm:t>
        <a:bodyPr/>
        <a:lstStyle/>
        <a:p>
          <a:r>
            <a:rPr lang="ru-RU" dirty="0" smtClean="0"/>
            <a:t>Повествовательные</a:t>
          </a:r>
          <a:endParaRPr lang="ru-RU" dirty="0"/>
        </a:p>
      </dgm:t>
    </dgm:pt>
    <dgm:pt modelId="{C5F98A6A-9F6E-459E-BF8F-242F5AB2DFF0}" type="parTrans" cxnId="{5B6245B9-BE6D-46F2-9C18-B45813C41FFD}">
      <dgm:prSet/>
      <dgm:spPr/>
      <dgm:t>
        <a:bodyPr/>
        <a:lstStyle/>
        <a:p>
          <a:endParaRPr lang="ru-RU"/>
        </a:p>
      </dgm:t>
    </dgm:pt>
    <dgm:pt modelId="{E4A8A9D6-FBDB-497E-A1B1-63AF8DE3DD94}" type="sibTrans" cxnId="{5B6245B9-BE6D-46F2-9C18-B45813C41FFD}">
      <dgm:prSet/>
      <dgm:spPr/>
      <dgm:t>
        <a:bodyPr/>
        <a:lstStyle/>
        <a:p>
          <a:endParaRPr lang="ru-RU"/>
        </a:p>
      </dgm:t>
    </dgm:pt>
    <dgm:pt modelId="{EDC5C14B-B5A5-4A74-B397-03BEC156901B}">
      <dgm:prSet phldrT="[Текст]"/>
      <dgm:spPr/>
      <dgm:t>
        <a:bodyPr/>
        <a:lstStyle/>
        <a:p>
          <a:r>
            <a:rPr lang="ru-RU" dirty="0" smtClean="0"/>
            <a:t>Вопросительные</a:t>
          </a:r>
          <a:endParaRPr lang="ru-RU" dirty="0"/>
        </a:p>
      </dgm:t>
    </dgm:pt>
    <dgm:pt modelId="{F272F80A-2289-4350-9CE2-D40DFE2AF261}" type="parTrans" cxnId="{E43B6986-42F6-4139-8673-607DF000AD4A}">
      <dgm:prSet/>
      <dgm:spPr/>
      <dgm:t>
        <a:bodyPr/>
        <a:lstStyle/>
        <a:p>
          <a:endParaRPr lang="ru-RU"/>
        </a:p>
      </dgm:t>
    </dgm:pt>
    <dgm:pt modelId="{7DDC8DC4-F22C-4E6D-99A0-F63898460FCE}" type="sibTrans" cxnId="{E43B6986-42F6-4139-8673-607DF000AD4A}">
      <dgm:prSet/>
      <dgm:spPr/>
      <dgm:t>
        <a:bodyPr/>
        <a:lstStyle/>
        <a:p>
          <a:endParaRPr lang="ru-RU"/>
        </a:p>
      </dgm:t>
    </dgm:pt>
    <dgm:pt modelId="{526AB546-83B8-4532-8DB9-E643482A7F9B}">
      <dgm:prSet phldrT="[Текст]"/>
      <dgm:spPr/>
      <dgm:t>
        <a:bodyPr/>
        <a:lstStyle/>
        <a:p>
          <a:r>
            <a:rPr lang="ru-RU" dirty="0" smtClean="0"/>
            <a:t>Побудительные</a:t>
          </a:r>
          <a:endParaRPr lang="ru-RU" dirty="0"/>
        </a:p>
      </dgm:t>
    </dgm:pt>
    <dgm:pt modelId="{52910EB9-D816-4F46-8506-0679BFDD9B19}" type="parTrans" cxnId="{3B1493B7-210F-43A5-B9BA-09F8823C0F79}">
      <dgm:prSet/>
      <dgm:spPr/>
      <dgm:t>
        <a:bodyPr/>
        <a:lstStyle/>
        <a:p>
          <a:endParaRPr lang="ru-RU"/>
        </a:p>
      </dgm:t>
    </dgm:pt>
    <dgm:pt modelId="{1867238E-C688-4AF7-B67E-A56189BCD08D}" type="sibTrans" cxnId="{3B1493B7-210F-43A5-B9BA-09F8823C0F79}">
      <dgm:prSet/>
      <dgm:spPr/>
      <dgm:t>
        <a:bodyPr/>
        <a:lstStyle/>
        <a:p>
          <a:endParaRPr lang="ru-RU"/>
        </a:p>
      </dgm:t>
    </dgm:pt>
    <dgm:pt modelId="{3E7CD60D-47BD-40FB-BD3B-95B1259C19A9}">
      <dgm:prSet phldrT="[Текст]"/>
      <dgm:spPr/>
      <dgm:t>
        <a:bodyPr/>
        <a:lstStyle/>
        <a:p>
          <a:r>
            <a:rPr lang="ru-RU" smtClean="0"/>
            <a:t>Восклицательные</a:t>
          </a:r>
          <a:endParaRPr lang="ru-RU" dirty="0"/>
        </a:p>
      </dgm:t>
    </dgm:pt>
    <dgm:pt modelId="{7ACE9E5D-157C-4F9B-A28E-7D82FD85538A}" type="parTrans" cxnId="{B610DEBF-114F-49DC-B00D-431CF1DE4149}">
      <dgm:prSet/>
      <dgm:spPr/>
      <dgm:t>
        <a:bodyPr/>
        <a:lstStyle/>
        <a:p>
          <a:endParaRPr lang="ru-RU"/>
        </a:p>
      </dgm:t>
    </dgm:pt>
    <dgm:pt modelId="{1A9A5631-5918-4C6B-849B-9DF7759B140C}" type="sibTrans" cxnId="{B610DEBF-114F-49DC-B00D-431CF1DE4149}">
      <dgm:prSet/>
      <dgm:spPr/>
      <dgm:t>
        <a:bodyPr/>
        <a:lstStyle/>
        <a:p>
          <a:endParaRPr lang="ru-RU"/>
        </a:p>
      </dgm:t>
    </dgm:pt>
    <dgm:pt modelId="{4B279F5E-BEEE-4430-8351-E13999D09B1E}" type="pres">
      <dgm:prSet presAssocID="{EEC7EA87-E2BE-42A3-81B0-F812486B4F01}" presName="hierChild1" presStyleCnt="0">
        <dgm:presLayoutVars>
          <dgm:chPref val="1"/>
          <dgm:dir/>
          <dgm:animOne val="branch"/>
          <dgm:animLvl val="lvl"/>
          <dgm:resizeHandles/>
        </dgm:presLayoutVars>
      </dgm:prSet>
      <dgm:spPr/>
      <dgm:t>
        <a:bodyPr/>
        <a:lstStyle/>
        <a:p>
          <a:endParaRPr lang="ru-RU"/>
        </a:p>
      </dgm:t>
    </dgm:pt>
    <dgm:pt modelId="{3B400187-C958-45B6-98A4-E695EA5D0CE8}" type="pres">
      <dgm:prSet presAssocID="{4061DC8D-DA35-4EC2-9F9C-4B967EF7D111}" presName="hierRoot1" presStyleCnt="0"/>
      <dgm:spPr/>
    </dgm:pt>
    <dgm:pt modelId="{927A12A8-E2DD-4C90-B2D7-D4DDB490E0B1}" type="pres">
      <dgm:prSet presAssocID="{4061DC8D-DA35-4EC2-9F9C-4B967EF7D111}" presName="composite" presStyleCnt="0"/>
      <dgm:spPr/>
    </dgm:pt>
    <dgm:pt modelId="{E07DFEAD-D7CB-44D5-9AF3-1CC81AF34CA5}" type="pres">
      <dgm:prSet presAssocID="{4061DC8D-DA35-4EC2-9F9C-4B967EF7D111}" presName="background" presStyleLbl="node0" presStyleIdx="0" presStyleCnt="1"/>
      <dgm:spPr/>
    </dgm:pt>
    <dgm:pt modelId="{462FDB76-2633-48DE-8E07-94A284EE0248}" type="pres">
      <dgm:prSet presAssocID="{4061DC8D-DA35-4EC2-9F9C-4B967EF7D111}" presName="text" presStyleLbl="fgAcc0" presStyleIdx="0" presStyleCnt="1">
        <dgm:presLayoutVars>
          <dgm:chPref val="3"/>
        </dgm:presLayoutVars>
      </dgm:prSet>
      <dgm:spPr/>
      <dgm:t>
        <a:bodyPr/>
        <a:lstStyle/>
        <a:p>
          <a:endParaRPr lang="ru-RU"/>
        </a:p>
      </dgm:t>
    </dgm:pt>
    <dgm:pt modelId="{85946432-7F1A-43E1-A1B2-AF7DFB641AD8}" type="pres">
      <dgm:prSet presAssocID="{4061DC8D-DA35-4EC2-9F9C-4B967EF7D111}" presName="hierChild2" presStyleCnt="0"/>
      <dgm:spPr/>
    </dgm:pt>
    <dgm:pt modelId="{E22791DB-C7C4-4951-ADAA-6D12DCFE18C3}" type="pres">
      <dgm:prSet presAssocID="{C5F98A6A-9F6E-459E-BF8F-242F5AB2DFF0}" presName="Name10" presStyleLbl="parChTrans1D2" presStyleIdx="0" presStyleCnt="4"/>
      <dgm:spPr/>
      <dgm:t>
        <a:bodyPr/>
        <a:lstStyle/>
        <a:p>
          <a:endParaRPr lang="ru-RU"/>
        </a:p>
      </dgm:t>
    </dgm:pt>
    <dgm:pt modelId="{F8BE7BE8-7FA1-4F36-B52E-FF4F44232CAE}" type="pres">
      <dgm:prSet presAssocID="{CCFE11A7-5FBD-4D68-8D46-A60270EB52D7}" presName="hierRoot2" presStyleCnt="0"/>
      <dgm:spPr/>
    </dgm:pt>
    <dgm:pt modelId="{20FAA710-1F32-49C4-A05D-C11ABF5E6E52}" type="pres">
      <dgm:prSet presAssocID="{CCFE11A7-5FBD-4D68-8D46-A60270EB52D7}" presName="composite2" presStyleCnt="0"/>
      <dgm:spPr/>
    </dgm:pt>
    <dgm:pt modelId="{C8D2CD1A-BD4B-4BCE-B2B9-E5B5DF1E7B89}" type="pres">
      <dgm:prSet presAssocID="{CCFE11A7-5FBD-4D68-8D46-A60270EB52D7}" presName="background2" presStyleLbl="node2" presStyleIdx="0" presStyleCnt="4"/>
      <dgm:spPr/>
    </dgm:pt>
    <dgm:pt modelId="{F3632BF5-B9F7-4ED5-871C-06FDB59BBC81}" type="pres">
      <dgm:prSet presAssocID="{CCFE11A7-5FBD-4D68-8D46-A60270EB52D7}" presName="text2" presStyleLbl="fgAcc2" presStyleIdx="0" presStyleCnt="4">
        <dgm:presLayoutVars>
          <dgm:chPref val="3"/>
        </dgm:presLayoutVars>
      </dgm:prSet>
      <dgm:spPr/>
      <dgm:t>
        <a:bodyPr/>
        <a:lstStyle/>
        <a:p>
          <a:endParaRPr lang="ru-RU"/>
        </a:p>
      </dgm:t>
    </dgm:pt>
    <dgm:pt modelId="{59641CC5-931D-403E-8AA7-2E143F43C1C6}" type="pres">
      <dgm:prSet presAssocID="{CCFE11A7-5FBD-4D68-8D46-A60270EB52D7}" presName="hierChild3" presStyleCnt="0"/>
      <dgm:spPr/>
    </dgm:pt>
    <dgm:pt modelId="{717458F0-023B-4DDD-A4A6-473C06D8EB66}" type="pres">
      <dgm:prSet presAssocID="{F272F80A-2289-4350-9CE2-D40DFE2AF261}" presName="Name10" presStyleLbl="parChTrans1D2" presStyleIdx="1" presStyleCnt="4"/>
      <dgm:spPr/>
      <dgm:t>
        <a:bodyPr/>
        <a:lstStyle/>
        <a:p>
          <a:endParaRPr lang="ru-RU"/>
        </a:p>
      </dgm:t>
    </dgm:pt>
    <dgm:pt modelId="{E73EB6A5-8AB1-4E31-95A5-B1C2CF96E4EA}" type="pres">
      <dgm:prSet presAssocID="{EDC5C14B-B5A5-4A74-B397-03BEC156901B}" presName="hierRoot2" presStyleCnt="0"/>
      <dgm:spPr/>
    </dgm:pt>
    <dgm:pt modelId="{F13BAC9E-824E-413E-A4C2-7DC8BA39F551}" type="pres">
      <dgm:prSet presAssocID="{EDC5C14B-B5A5-4A74-B397-03BEC156901B}" presName="composite2" presStyleCnt="0"/>
      <dgm:spPr/>
    </dgm:pt>
    <dgm:pt modelId="{5FCDC9D6-0B0C-4AD0-B45C-A13926CBDEF3}" type="pres">
      <dgm:prSet presAssocID="{EDC5C14B-B5A5-4A74-B397-03BEC156901B}" presName="background2" presStyleLbl="node2" presStyleIdx="1" presStyleCnt="4"/>
      <dgm:spPr/>
    </dgm:pt>
    <dgm:pt modelId="{C7428CAF-BA45-4FD0-B9B8-A987EAFC9921}" type="pres">
      <dgm:prSet presAssocID="{EDC5C14B-B5A5-4A74-B397-03BEC156901B}" presName="text2" presStyleLbl="fgAcc2" presStyleIdx="1" presStyleCnt="4">
        <dgm:presLayoutVars>
          <dgm:chPref val="3"/>
        </dgm:presLayoutVars>
      </dgm:prSet>
      <dgm:spPr/>
      <dgm:t>
        <a:bodyPr/>
        <a:lstStyle/>
        <a:p>
          <a:endParaRPr lang="ru-RU"/>
        </a:p>
      </dgm:t>
    </dgm:pt>
    <dgm:pt modelId="{8F6E9B40-FAA8-4A60-BAB4-CB3578F145DB}" type="pres">
      <dgm:prSet presAssocID="{EDC5C14B-B5A5-4A74-B397-03BEC156901B}" presName="hierChild3" presStyleCnt="0"/>
      <dgm:spPr/>
    </dgm:pt>
    <dgm:pt modelId="{C66C5DEC-8282-4FEA-A214-2B8A94BA4136}" type="pres">
      <dgm:prSet presAssocID="{52910EB9-D816-4F46-8506-0679BFDD9B19}" presName="Name10" presStyleLbl="parChTrans1D2" presStyleIdx="2" presStyleCnt="4"/>
      <dgm:spPr/>
      <dgm:t>
        <a:bodyPr/>
        <a:lstStyle/>
        <a:p>
          <a:endParaRPr lang="ru-RU"/>
        </a:p>
      </dgm:t>
    </dgm:pt>
    <dgm:pt modelId="{D67876BA-334B-42A2-BD89-EB455DEBFC77}" type="pres">
      <dgm:prSet presAssocID="{526AB546-83B8-4532-8DB9-E643482A7F9B}" presName="hierRoot2" presStyleCnt="0"/>
      <dgm:spPr/>
    </dgm:pt>
    <dgm:pt modelId="{EEE0A3D9-0C09-4D09-AABF-841FB4A96E21}" type="pres">
      <dgm:prSet presAssocID="{526AB546-83B8-4532-8DB9-E643482A7F9B}" presName="composite2" presStyleCnt="0"/>
      <dgm:spPr/>
    </dgm:pt>
    <dgm:pt modelId="{8DB87060-43F3-4FA7-B460-92E210B60F6B}" type="pres">
      <dgm:prSet presAssocID="{526AB546-83B8-4532-8DB9-E643482A7F9B}" presName="background2" presStyleLbl="node2" presStyleIdx="2" presStyleCnt="4"/>
      <dgm:spPr/>
    </dgm:pt>
    <dgm:pt modelId="{DB00206C-2BC6-48E6-9CEC-86A780D046FC}" type="pres">
      <dgm:prSet presAssocID="{526AB546-83B8-4532-8DB9-E643482A7F9B}" presName="text2" presStyleLbl="fgAcc2" presStyleIdx="2" presStyleCnt="4">
        <dgm:presLayoutVars>
          <dgm:chPref val="3"/>
        </dgm:presLayoutVars>
      </dgm:prSet>
      <dgm:spPr/>
      <dgm:t>
        <a:bodyPr/>
        <a:lstStyle/>
        <a:p>
          <a:endParaRPr lang="ru-RU"/>
        </a:p>
      </dgm:t>
    </dgm:pt>
    <dgm:pt modelId="{B1419CB8-DA31-478C-B1C9-777746BE0C33}" type="pres">
      <dgm:prSet presAssocID="{526AB546-83B8-4532-8DB9-E643482A7F9B}" presName="hierChild3" presStyleCnt="0"/>
      <dgm:spPr/>
    </dgm:pt>
    <dgm:pt modelId="{AFA20FE3-954E-43C0-81DF-EBF16025698C}" type="pres">
      <dgm:prSet presAssocID="{7ACE9E5D-157C-4F9B-A28E-7D82FD85538A}" presName="Name10" presStyleLbl="parChTrans1D2" presStyleIdx="3" presStyleCnt="4"/>
      <dgm:spPr/>
      <dgm:t>
        <a:bodyPr/>
        <a:lstStyle/>
        <a:p>
          <a:endParaRPr lang="ru-RU"/>
        </a:p>
      </dgm:t>
    </dgm:pt>
    <dgm:pt modelId="{B7FC953B-07E1-464B-B58E-CE5DA0D0C140}" type="pres">
      <dgm:prSet presAssocID="{3E7CD60D-47BD-40FB-BD3B-95B1259C19A9}" presName="hierRoot2" presStyleCnt="0"/>
      <dgm:spPr/>
    </dgm:pt>
    <dgm:pt modelId="{7C156186-0843-494F-8C10-2FB4FB701D32}" type="pres">
      <dgm:prSet presAssocID="{3E7CD60D-47BD-40FB-BD3B-95B1259C19A9}" presName="composite2" presStyleCnt="0"/>
      <dgm:spPr/>
    </dgm:pt>
    <dgm:pt modelId="{2729E6A2-983D-4AA1-BD9E-0FDF089424E5}" type="pres">
      <dgm:prSet presAssocID="{3E7CD60D-47BD-40FB-BD3B-95B1259C19A9}" presName="background2" presStyleLbl="node2" presStyleIdx="3" presStyleCnt="4"/>
      <dgm:spPr/>
    </dgm:pt>
    <dgm:pt modelId="{5CD7337D-A20C-4858-8140-A3C0BE1F09F9}" type="pres">
      <dgm:prSet presAssocID="{3E7CD60D-47BD-40FB-BD3B-95B1259C19A9}" presName="text2" presStyleLbl="fgAcc2" presStyleIdx="3" presStyleCnt="4">
        <dgm:presLayoutVars>
          <dgm:chPref val="3"/>
        </dgm:presLayoutVars>
      </dgm:prSet>
      <dgm:spPr/>
      <dgm:t>
        <a:bodyPr/>
        <a:lstStyle/>
        <a:p>
          <a:endParaRPr lang="ru-RU"/>
        </a:p>
      </dgm:t>
    </dgm:pt>
    <dgm:pt modelId="{7C02A7FD-78DB-45B9-ADE2-7126B76F7E44}" type="pres">
      <dgm:prSet presAssocID="{3E7CD60D-47BD-40FB-BD3B-95B1259C19A9}" presName="hierChild3" presStyleCnt="0"/>
      <dgm:spPr/>
    </dgm:pt>
  </dgm:ptLst>
  <dgm:cxnLst>
    <dgm:cxn modelId="{3B1493B7-210F-43A5-B9BA-09F8823C0F79}" srcId="{4061DC8D-DA35-4EC2-9F9C-4B967EF7D111}" destId="{526AB546-83B8-4532-8DB9-E643482A7F9B}" srcOrd="2" destOrd="0" parTransId="{52910EB9-D816-4F46-8506-0679BFDD9B19}" sibTransId="{1867238E-C688-4AF7-B67E-A56189BCD08D}"/>
    <dgm:cxn modelId="{05D741F4-5FCC-4B47-87AF-F4E3C3CAEBA2}" type="presOf" srcId="{526AB546-83B8-4532-8DB9-E643482A7F9B}" destId="{DB00206C-2BC6-48E6-9CEC-86A780D046FC}" srcOrd="0" destOrd="0" presId="urn:microsoft.com/office/officeart/2005/8/layout/hierarchy1"/>
    <dgm:cxn modelId="{8F11693E-6EEA-4193-843D-D6552A7D9E86}" type="presOf" srcId="{7ACE9E5D-157C-4F9B-A28E-7D82FD85538A}" destId="{AFA20FE3-954E-43C0-81DF-EBF16025698C}" srcOrd="0" destOrd="0" presId="urn:microsoft.com/office/officeart/2005/8/layout/hierarchy1"/>
    <dgm:cxn modelId="{8FA8CE1A-D0DA-4D8B-8480-2C9E79C49286}" srcId="{EEC7EA87-E2BE-42A3-81B0-F812486B4F01}" destId="{4061DC8D-DA35-4EC2-9F9C-4B967EF7D111}" srcOrd="0" destOrd="0" parTransId="{F785B1DB-100D-41A3-90C4-96D5B94A3190}" sibTransId="{587907FD-10AF-4E12-8106-998542411129}"/>
    <dgm:cxn modelId="{09674950-FA8C-4EFE-B77B-D47DF0924A18}" type="presOf" srcId="{F272F80A-2289-4350-9CE2-D40DFE2AF261}" destId="{717458F0-023B-4DDD-A4A6-473C06D8EB66}" srcOrd="0" destOrd="0" presId="urn:microsoft.com/office/officeart/2005/8/layout/hierarchy1"/>
    <dgm:cxn modelId="{E5BDD6F6-07F4-492D-95CE-AD37AE8AA16F}" type="presOf" srcId="{52910EB9-D816-4F46-8506-0679BFDD9B19}" destId="{C66C5DEC-8282-4FEA-A214-2B8A94BA4136}" srcOrd="0" destOrd="0" presId="urn:microsoft.com/office/officeart/2005/8/layout/hierarchy1"/>
    <dgm:cxn modelId="{E8392431-BB90-4F12-B326-1DB50F2E8651}" type="presOf" srcId="{EDC5C14B-B5A5-4A74-B397-03BEC156901B}" destId="{C7428CAF-BA45-4FD0-B9B8-A987EAFC9921}" srcOrd="0" destOrd="0" presId="urn:microsoft.com/office/officeart/2005/8/layout/hierarchy1"/>
    <dgm:cxn modelId="{7FDF3062-2681-4AA2-9FD0-B8FBB9808D7C}" type="presOf" srcId="{CCFE11A7-5FBD-4D68-8D46-A60270EB52D7}" destId="{F3632BF5-B9F7-4ED5-871C-06FDB59BBC81}" srcOrd="0" destOrd="0" presId="urn:microsoft.com/office/officeart/2005/8/layout/hierarchy1"/>
    <dgm:cxn modelId="{F46A1C54-C970-4D84-BD11-59F89BDACB95}" type="presOf" srcId="{4061DC8D-DA35-4EC2-9F9C-4B967EF7D111}" destId="{462FDB76-2633-48DE-8E07-94A284EE0248}" srcOrd="0" destOrd="0" presId="urn:microsoft.com/office/officeart/2005/8/layout/hierarchy1"/>
    <dgm:cxn modelId="{372DBEFA-4D47-46B8-973D-D2AA9856DB21}" type="presOf" srcId="{3E7CD60D-47BD-40FB-BD3B-95B1259C19A9}" destId="{5CD7337D-A20C-4858-8140-A3C0BE1F09F9}" srcOrd="0" destOrd="0" presId="urn:microsoft.com/office/officeart/2005/8/layout/hierarchy1"/>
    <dgm:cxn modelId="{E43B6986-42F6-4139-8673-607DF000AD4A}" srcId="{4061DC8D-DA35-4EC2-9F9C-4B967EF7D111}" destId="{EDC5C14B-B5A5-4A74-B397-03BEC156901B}" srcOrd="1" destOrd="0" parTransId="{F272F80A-2289-4350-9CE2-D40DFE2AF261}" sibTransId="{7DDC8DC4-F22C-4E6D-99A0-F63898460FCE}"/>
    <dgm:cxn modelId="{1EA7906D-FD00-4A85-A8AA-ABAD4D5014CD}" type="presOf" srcId="{EEC7EA87-E2BE-42A3-81B0-F812486B4F01}" destId="{4B279F5E-BEEE-4430-8351-E13999D09B1E}" srcOrd="0" destOrd="0" presId="urn:microsoft.com/office/officeart/2005/8/layout/hierarchy1"/>
    <dgm:cxn modelId="{B610DEBF-114F-49DC-B00D-431CF1DE4149}" srcId="{4061DC8D-DA35-4EC2-9F9C-4B967EF7D111}" destId="{3E7CD60D-47BD-40FB-BD3B-95B1259C19A9}" srcOrd="3" destOrd="0" parTransId="{7ACE9E5D-157C-4F9B-A28E-7D82FD85538A}" sibTransId="{1A9A5631-5918-4C6B-849B-9DF7759B140C}"/>
    <dgm:cxn modelId="{5B6245B9-BE6D-46F2-9C18-B45813C41FFD}" srcId="{4061DC8D-DA35-4EC2-9F9C-4B967EF7D111}" destId="{CCFE11A7-5FBD-4D68-8D46-A60270EB52D7}" srcOrd="0" destOrd="0" parTransId="{C5F98A6A-9F6E-459E-BF8F-242F5AB2DFF0}" sibTransId="{E4A8A9D6-FBDB-497E-A1B1-63AF8DE3DD94}"/>
    <dgm:cxn modelId="{FF2D8583-D34D-4432-8091-0D72B0627B29}" type="presOf" srcId="{C5F98A6A-9F6E-459E-BF8F-242F5AB2DFF0}" destId="{E22791DB-C7C4-4951-ADAA-6D12DCFE18C3}" srcOrd="0" destOrd="0" presId="urn:microsoft.com/office/officeart/2005/8/layout/hierarchy1"/>
    <dgm:cxn modelId="{36C20460-00FA-47BC-BDD2-389949EBB245}" type="presParOf" srcId="{4B279F5E-BEEE-4430-8351-E13999D09B1E}" destId="{3B400187-C958-45B6-98A4-E695EA5D0CE8}" srcOrd="0" destOrd="0" presId="urn:microsoft.com/office/officeart/2005/8/layout/hierarchy1"/>
    <dgm:cxn modelId="{80D92453-41F1-4DFF-8D93-845DF5FD9FE5}" type="presParOf" srcId="{3B400187-C958-45B6-98A4-E695EA5D0CE8}" destId="{927A12A8-E2DD-4C90-B2D7-D4DDB490E0B1}" srcOrd="0" destOrd="0" presId="urn:microsoft.com/office/officeart/2005/8/layout/hierarchy1"/>
    <dgm:cxn modelId="{C4E73881-7CF4-4F37-AD5D-6B9F2437BAFF}" type="presParOf" srcId="{927A12A8-E2DD-4C90-B2D7-D4DDB490E0B1}" destId="{E07DFEAD-D7CB-44D5-9AF3-1CC81AF34CA5}" srcOrd="0" destOrd="0" presId="urn:microsoft.com/office/officeart/2005/8/layout/hierarchy1"/>
    <dgm:cxn modelId="{D731678A-1680-4346-AB20-E384061214DC}" type="presParOf" srcId="{927A12A8-E2DD-4C90-B2D7-D4DDB490E0B1}" destId="{462FDB76-2633-48DE-8E07-94A284EE0248}" srcOrd="1" destOrd="0" presId="urn:microsoft.com/office/officeart/2005/8/layout/hierarchy1"/>
    <dgm:cxn modelId="{7107F4CA-E2F0-42AF-B16C-57E5888BF49F}" type="presParOf" srcId="{3B400187-C958-45B6-98A4-E695EA5D0CE8}" destId="{85946432-7F1A-43E1-A1B2-AF7DFB641AD8}" srcOrd="1" destOrd="0" presId="urn:microsoft.com/office/officeart/2005/8/layout/hierarchy1"/>
    <dgm:cxn modelId="{E460D96E-73AC-4AF3-826B-210204CE1147}" type="presParOf" srcId="{85946432-7F1A-43E1-A1B2-AF7DFB641AD8}" destId="{E22791DB-C7C4-4951-ADAA-6D12DCFE18C3}" srcOrd="0" destOrd="0" presId="urn:microsoft.com/office/officeart/2005/8/layout/hierarchy1"/>
    <dgm:cxn modelId="{524DB2AA-6609-48F3-9890-2BDB319E990E}" type="presParOf" srcId="{85946432-7F1A-43E1-A1B2-AF7DFB641AD8}" destId="{F8BE7BE8-7FA1-4F36-B52E-FF4F44232CAE}" srcOrd="1" destOrd="0" presId="urn:microsoft.com/office/officeart/2005/8/layout/hierarchy1"/>
    <dgm:cxn modelId="{ED722149-8806-4D39-AC66-FB2F4B6993E7}" type="presParOf" srcId="{F8BE7BE8-7FA1-4F36-B52E-FF4F44232CAE}" destId="{20FAA710-1F32-49C4-A05D-C11ABF5E6E52}" srcOrd="0" destOrd="0" presId="urn:microsoft.com/office/officeart/2005/8/layout/hierarchy1"/>
    <dgm:cxn modelId="{670179D5-36EE-451B-A0B8-C63F02EF5943}" type="presParOf" srcId="{20FAA710-1F32-49C4-A05D-C11ABF5E6E52}" destId="{C8D2CD1A-BD4B-4BCE-B2B9-E5B5DF1E7B89}" srcOrd="0" destOrd="0" presId="urn:microsoft.com/office/officeart/2005/8/layout/hierarchy1"/>
    <dgm:cxn modelId="{52159DDA-EE83-4D13-B98B-88486915380D}" type="presParOf" srcId="{20FAA710-1F32-49C4-A05D-C11ABF5E6E52}" destId="{F3632BF5-B9F7-4ED5-871C-06FDB59BBC81}" srcOrd="1" destOrd="0" presId="urn:microsoft.com/office/officeart/2005/8/layout/hierarchy1"/>
    <dgm:cxn modelId="{4338FE30-28FB-4FB2-9224-4DEDE9DB3F45}" type="presParOf" srcId="{F8BE7BE8-7FA1-4F36-B52E-FF4F44232CAE}" destId="{59641CC5-931D-403E-8AA7-2E143F43C1C6}" srcOrd="1" destOrd="0" presId="urn:microsoft.com/office/officeart/2005/8/layout/hierarchy1"/>
    <dgm:cxn modelId="{4B57DAAD-8F44-4C47-B5ED-B02AE438B554}" type="presParOf" srcId="{85946432-7F1A-43E1-A1B2-AF7DFB641AD8}" destId="{717458F0-023B-4DDD-A4A6-473C06D8EB66}" srcOrd="2" destOrd="0" presId="urn:microsoft.com/office/officeart/2005/8/layout/hierarchy1"/>
    <dgm:cxn modelId="{9FDE59BE-19F5-4B85-B787-B2A669CD424D}" type="presParOf" srcId="{85946432-7F1A-43E1-A1B2-AF7DFB641AD8}" destId="{E73EB6A5-8AB1-4E31-95A5-B1C2CF96E4EA}" srcOrd="3" destOrd="0" presId="urn:microsoft.com/office/officeart/2005/8/layout/hierarchy1"/>
    <dgm:cxn modelId="{B502A430-0979-4E27-AC1F-C4B28FA6B3DE}" type="presParOf" srcId="{E73EB6A5-8AB1-4E31-95A5-B1C2CF96E4EA}" destId="{F13BAC9E-824E-413E-A4C2-7DC8BA39F551}" srcOrd="0" destOrd="0" presId="urn:microsoft.com/office/officeart/2005/8/layout/hierarchy1"/>
    <dgm:cxn modelId="{59D2324F-0BA4-4472-8403-D5DC65ED8F15}" type="presParOf" srcId="{F13BAC9E-824E-413E-A4C2-7DC8BA39F551}" destId="{5FCDC9D6-0B0C-4AD0-B45C-A13926CBDEF3}" srcOrd="0" destOrd="0" presId="urn:microsoft.com/office/officeart/2005/8/layout/hierarchy1"/>
    <dgm:cxn modelId="{6F062D35-A2F5-45A8-BE21-882CAF18A5C6}" type="presParOf" srcId="{F13BAC9E-824E-413E-A4C2-7DC8BA39F551}" destId="{C7428CAF-BA45-4FD0-B9B8-A987EAFC9921}" srcOrd="1" destOrd="0" presId="urn:microsoft.com/office/officeart/2005/8/layout/hierarchy1"/>
    <dgm:cxn modelId="{7F2473EC-BDF1-4D91-B0C5-BD02AF22D404}" type="presParOf" srcId="{E73EB6A5-8AB1-4E31-95A5-B1C2CF96E4EA}" destId="{8F6E9B40-FAA8-4A60-BAB4-CB3578F145DB}" srcOrd="1" destOrd="0" presId="urn:microsoft.com/office/officeart/2005/8/layout/hierarchy1"/>
    <dgm:cxn modelId="{72571B7C-9F73-472A-B7BF-E802D2A52011}" type="presParOf" srcId="{85946432-7F1A-43E1-A1B2-AF7DFB641AD8}" destId="{C66C5DEC-8282-4FEA-A214-2B8A94BA4136}" srcOrd="4" destOrd="0" presId="urn:microsoft.com/office/officeart/2005/8/layout/hierarchy1"/>
    <dgm:cxn modelId="{C73B5D4C-615D-48D7-88AF-E0D52A0C1184}" type="presParOf" srcId="{85946432-7F1A-43E1-A1B2-AF7DFB641AD8}" destId="{D67876BA-334B-42A2-BD89-EB455DEBFC77}" srcOrd="5" destOrd="0" presId="urn:microsoft.com/office/officeart/2005/8/layout/hierarchy1"/>
    <dgm:cxn modelId="{3EA57E0C-B220-4348-AE43-2A819941096F}" type="presParOf" srcId="{D67876BA-334B-42A2-BD89-EB455DEBFC77}" destId="{EEE0A3D9-0C09-4D09-AABF-841FB4A96E21}" srcOrd="0" destOrd="0" presId="urn:microsoft.com/office/officeart/2005/8/layout/hierarchy1"/>
    <dgm:cxn modelId="{4EB33532-2C34-4687-AE37-ED239DBBFAD4}" type="presParOf" srcId="{EEE0A3D9-0C09-4D09-AABF-841FB4A96E21}" destId="{8DB87060-43F3-4FA7-B460-92E210B60F6B}" srcOrd="0" destOrd="0" presId="urn:microsoft.com/office/officeart/2005/8/layout/hierarchy1"/>
    <dgm:cxn modelId="{879E2E28-27CA-4C9E-BDF9-9694E0819163}" type="presParOf" srcId="{EEE0A3D9-0C09-4D09-AABF-841FB4A96E21}" destId="{DB00206C-2BC6-48E6-9CEC-86A780D046FC}" srcOrd="1" destOrd="0" presId="urn:microsoft.com/office/officeart/2005/8/layout/hierarchy1"/>
    <dgm:cxn modelId="{71572E0A-F853-420C-B3B1-0274A336D0E9}" type="presParOf" srcId="{D67876BA-334B-42A2-BD89-EB455DEBFC77}" destId="{B1419CB8-DA31-478C-B1C9-777746BE0C33}" srcOrd="1" destOrd="0" presId="urn:microsoft.com/office/officeart/2005/8/layout/hierarchy1"/>
    <dgm:cxn modelId="{6394D165-D259-454C-ADFD-AE36E870E590}" type="presParOf" srcId="{85946432-7F1A-43E1-A1B2-AF7DFB641AD8}" destId="{AFA20FE3-954E-43C0-81DF-EBF16025698C}" srcOrd="6" destOrd="0" presId="urn:microsoft.com/office/officeart/2005/8/layout/hierarchy1"/>
    <dgm:cxn modelId="{981BD4A8-6ABE-4769-87E0-5183DF6C7EBB}" type="presParOf" srcId="{85946432-7F1A-43E1-A1B2-AF7DFB641AD8}" destId="{B7FC953B-07E1-464B-B58E-CE5DA0D0C140}" srcOrd="7" destOrd="0" presId="urn:microsoft.com/office/officeart/2005/8/layout/hierarchy1"/>
    <dgm:cxn modelId="{05A527C0-200B-4D7A-9AE6-22C88295EC5F}" type="presParOf" srcId="{B7FC953B-07E1-464B-B58E-CE5DA0D0C140}" destId="{7C156186-0843-494F-8C10-2FB4FB701D32}" srcOrd="0" destOrd="0" presId="urn:microsoft.com/office/officeart/2005/8/layout/hierarchy1"/>
    <dgm:cxn modelId="{322368A3-2655-4431-A386-B195AA975B39}" type="presParOf" srcId="{7C156186-0843-494F-8C10-2FB4FB701D32}" destId="{2729E6A2-983D-4AA1-BD9E-0FDF089424E5}" srcOrd="0" destOrd="0" presId="urn:microsoft.com/office/officeart/2005/8/layout/hierarchy1"/>
    <dgm:cxn modelId="{7A3791D3-06BF-4907-ADD8-F8F02B3BE620}" type="presParOf" srcId="{7C156186-0843-494F-8C10-2FB4FB701D32}" destId="{5CD7337D-A20C-4858-8140-A3C0BE1F09F9}" srcOrd="1" destOrd="0" presId="urn:microsoft.com/office/officeart/2005/8/layout/hierarchy1"/>
    <dgm:cxn modelId="{95C2484E-A47E-4678-8772-681973B46E8E}" type="presParOf" srcId="{B7FC953B-07E1-464B-B58E-CE5DA0D0C140}" destId="{7C02A7FD-78DB-45B9-ADE2-7126B76F7E44}" srcOrd="1" destOrd="0" presId="urn:microsoft.com/office/officeart/2005/8/layout/hierarchy1"/>
  </dgm:cxnLst>
  <dgm:bg/>
  <dgm:whole/>
</dgm:dataModel>
</file>

<file path=ppt/diagrams/data7.xml><?xml version="1.0" encoding="utf-8"?>
<dgm:dataModel xmlns:dgm="http://schemas.openxmlformats.org/drawingml/2006/diagram" xmlns:a="http://schemas.openxmlformats.org/drawingml/2006/main">
  <dgm:ptLst>
    <dgm:pt modelId="{D230BC0B-C6B5-4EF7-AF8F-384A8B4F471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7C3DA7EA-F060-4064-9E46-7D8E977CFAD7}">
      <dgm:prSet phldrT="[Текст]"/>
      <dgm:spPr/>
      <dgm:t>
        <a:bodyPr/>
        <a:lstStyle/>
        <a:p>
          <a:r>
            <a:rPr lang="ru-RU" dirty="0" smtClean="0"/>
            <a:t>Главные члены предложения</a:t>
          </a:r>
          <a:endParaRPr lang="ru-RU" dirty="0"/>
        </a:p>
      </dgm:t>
    </dgm:pt>
    <dgm:pt modelId="{856E619E-AE0E-450B-A650-F955C7BF6737}" type="parTrans" cxnId="{335DCF88-3C07-4D89-8001-4E92DDF85B81}">
      <dgm:prSet/>
      <dgm:spPr/>
      <dgm:t>
        <a:bodyPr/>
        <a:lstStyle/>
        <a:p>
          <a:endParaRPr lang="ru-RU"/>
        </a:p>
      </dgm:t>
    </dgm:pt>
    <dgm:pt modelId="{10EEF28F-72C4-490B-9BDB-F261DEC8F979}" type="sibTrans" cxnId="{335DCF88-3C07-4D89-8001-4E92DDF85B81}">
      <dgm:prSet/>
      <dgm:spPr/>
      <dgm:t>
        <a:bodyPr/>
        <a:lstStyle/>
        <a:p>
          <a:endParaRPr lang="ru-RU"/>
        </a:p>
      </dgm:t>
    </dgm:pt>
    <dgm:pt modelId="{CE6A77AB-7D19-43C9-B840-65CFBC4839FB}">
      <dgm:prSet phldrT="[Текст]"/>
      <dgm:spPr/>
      <dgm:t>
        <a:bodyPr/>
        <a:lstStyle/>
        <a:p>
          <a:r>
            <a:rPr lang="ru-RU" dirty="0" smtClean="0"/>
            <a:t>Подлежащее	</a:t>
          </a:r>
          <a:endParaRPr lang="ru-RU" dirty="0"/>
        </a:p>
      </dgm:t>
    </dgm:pt>
    <dgm:pt modelId="{091548D4-FC71-4D34-B64A-406A00B9914E}" type="parTrans" cxnId="{5E1CF2A5-B25F-4DC5-BA7C-1490A8A3EB5E}">
      <dgm:prSet/>
      <dgm:spPr/>
      <dgm:t>
        <a:bodyPr/>
        <a:lstStyle/>
        <a:p>
          <a:endParaRPr lang="ru-RU"/>
        </a:p>
      </dgm:t>
    </dgm:pt>
    <dgm:pt modelId="{D7635AFD-16AA-4614-AF58-41594BA3FE87}" type="sibTrans" cxnId="{5E1CF2A5-B25F-4DC5-BA7C-1490A8A3EB5E}">
      <dgm:prSet/>
      <dgm:spPr/>
      <dgm:t>
        <a:bodyPr/>
        <a:lstStyle/>
        <a:p>
          <a:endParaRPr lang="ru-RU"/>
        </a:p>
      </dgm:t>
    </dgm:pt>
    <dgm:pt modelId="{64AED1D3-3EE9-49E4-BA20-22B138F7E1BA}">
      <dgm:prSet phldrT="[Текст]"/>
      <dgm:spPr/>
      <dgm:t>
        <a:bodyPr/>
        <a:lstStyle/>
        <a:p>
          <a:r>
            <a:rPr lang="ru-RU" dirty="0" smtClean="0"/>
            <a:t>Сказуемое</a:t>
          </a:r>
          <a:endParaRPr lang="ru-RU" dirty="0"/>
        </a:p>
      </dgm:t>
    </dgm:pt>
    <dgm:pt modelId="{F3067B52-5A50-4825-B3E5-79CA3FB9849B}" type="parTrans" cxnId="{41B5FABE-C78E-4E25-BF73-05CC3085587E}">
      <dgm:prSet/>
      <dgm:spPr/>
      <dgm:t>
        <a:bodyPr/>
        <a:lstStyle/>
        <a:p>
          <a:endParaRPr lang="ru-RU"/>
        </a:p>
      </dgm:t>
    </dgm:pt>
    <dgm:pt modelId="{D9F83694-A0B2-4C4E-8F4F-385DBE18758F}" type="sibTrans" cxnId="{41B5FABE-C78E-4E25-BF73-05CC3085587E}">
      <dgm:prSet/>
      <dgm:spPr/>
      <dgm:t>
        <a:bodyPr/>
        <a:lstStyle/>
        <a:p>
          <a:endParaRPr lang="ru-RU"/>
        </a:p>
      </dgm:t>
    </dgm:pt>
    <dgm:pt modelId="{69F75B46-EDC9-4C61-B71F-752B81CD27CD}" type="pres">
      <dgm:prSet presAssocID="{D230BC0B-C6B5-4EF7-AF8F-384A8B4F471F}" presName="hierChild1" presStyleCnt="0">
        <dgm:presLayoutVars>
          <dgm:chPref val="1"/>
          <dgm:dir/>
          <dgm:animOne val="branch"/>
          <dgm:animLvl val="lvl"/>
          <dgm:resizeHandles/>
        </dgm:presLayoutVars>
      </dgm:prSet>
      <dgm:spPr/>
      <dgm:t>
        <a:bodyPr/>
        <a:lstStyle/>
        <a:p>
          <a:endParaRPr lang="ru-RU"/>
        </a:p>
      </dgm:t>
    </dgm:pt>
    <dgm:pt modelId="{F8D88B15-F6D3-40B6-90E3-95D46D8710DA}" type="pres">
      <dgm:prSet presAssocID="{7C3DA7EA-F060-4064-9E46-7D8E977CFAD7}" presName="hierRoot1" presStyleCnt="0"/>
      <dgm:spPr/>
    </dgm:pt>
    <dgm:pt modelId="{D46CE88A-7A98-44ED-9E07-F6C541FABEDE}" type="pres">
      <dgm:prSet presAssocID="{7C3DA7EA-F060-4064-9E46-7D8E977CFAD7}" presName="composite" presStyleCnt="0"/>
      <dgm:spPr/>
    </dgm:pt>
    <dgm:pt modelId="{B0CF204A-E11C-4F2C-9F15-DC03A9366421}" type="pres">
      <dgm:prSet presAssocID="{7C3DA7EA-F060-4064-9E46-7D8E977CFAD7}" presName="background" presStyleLbl="node0" presStyleIdx="0" presStyleCnt="1"/>
      <dgm:spPr/>
    </dgm:pt>
    <dgm:pt modelId="{87DC6612-D5A9-4C9C-9116-068A048B20AF}" type="pres">
      <dgm:prSet presAssocID="{7C3DA7EA-F060-4064-9E46-7D8E977CFAD7}" presName="text" presStyleLbl="fgAcc0" presStyleIdx="0" presStyleCnt="1">
        <dgm:presLayoutVars>
          <dgm:chPref val="3"/>
        </dgm:presLayoutVars>
      </dgm:prSet>
      <dgm:spPr/>
      <dgm:t>
        <a:bodyPr/>
        <a:lstStyle/>
        <a:p>
          <a:endParaRPr lang="ru-RU"/>
        </a:p>
      </dgm:t>
    </dgm:pt>
    <dgm:pt modelId="{0910462D-5112-42B0-96A6-582DE51A80D6}" type="pres">
      <dgm:prSet presAssocID="{7C3DA7EA-F060-4064-9E46-7D8E977CFAD7}" presName="hierChild2" presStyleCnt="0"/>
      <dgm:spPr/>
    </dgm:pt>
    <dgm:pt modelId="{9D0500B5-2B00-43DD-9265-3E08A03C2F24}" type="pres">
      <dgm:prSet presAssocID="{091548D4-FC71-4D34-B64A-406A00B9914E}" presName="Name10" presStyleLbl="parChTrans1D2" presStyleIdx="0" presStyleCnt="2"/>
      <dgm:spPr/>
      <dgm:t>
        <a:bodyPr/>
        <a:lstStyle/>
        <a:p>
          <a:endParaRPr lang="ru-RU"/>
        </a:p>
      </dgm:t>
    </dgm:pt>
    <dgm:pt modelId="{E3A0AEC4-BBBF-49F3-91E8-3D9D5BE239A2}" type="pres">
      <dgm:prSet presAssocID="{CE6A77AB-7D19-43C9-B840-65CFBC4839FB}" presName="hierRoot2" presStyleCnt="0"/>
      <dgm:spPr/>
    </dgm:pt>
    <dgm:pt modelId="{53DE80A5-8776-4340-BBE5-E70D879817E7}" type="pres">
      <dgm:prSet presAssocID="{CE6A77AB-7D19-43C9-B840-65CFBC4839FB}" presName="composite2" presStyleCnt="0"/>
      <dgm:spPr/>
    </dgm:pt>
    <dgm:pt modelId="{618FEF96-DDC8-4EC1-9C24-23C3924F8DAE}" type="pres">
      <dgm:prSet presAssocID="{CE6A77AB-7D19-43C9-B840-65CFBC4839FB}" presName="background2" presStyleLbl="node2" presStyleIdx="0" presStyleCnt="2"/>
      <dgm:spPr/>
    </dgm:pt>
    <dgm:pt modelId="{23C70F5A-5A55-4EFB-931C-6E1ACBEB20C3}" type="pres">
      <dgm:prSet presAssocID="{CE6A77AB-7D19-43C9-B840-65CFBC4839FB}" presName="text2" presStyleLbl="fgAcc2" presStyleIdx="0" presStyleCnt="2">
        <dgm:presLayoutVars>
          <dgm:chPref val="3"/>
        </dgm:presLayoutVars>
      </dgm:prSet>
      <dgm:spPr/>
      <dgm:t>
        <a:bodyPr/>
        <a:lstStyle/>
        <a:p>
          <a:endParaRPr lang="ru-RU"/>
        </a:p>
      </dgm:t>
    </dgm:pt>
    <dgm:pt modelId="{71651506-BB70-48A4-8155-EA46047B36AD}" type="pres">
      <dgm:prSet presAssocID="{CE6A77AB-7D19-43C9-B840-65CFBC4839FB}" presName="hierChild3" presStyleCnt="0"/>
      <dgm:spPr/>
    </dgm:pt>
    <dgm:pt modelId="{36701C27-D13D-49EC-B929-1162D0BFC5F2}" type="pres">
      <dgm:prSet presAssocID="{F3067B52-5A50-4825-B3E5-79CA3FB9849B}" presName="Name10" presStyleLbl="parChTrans1D2" presStyleIdx="1" presStyleCnt="2"/>
      <dgm:spPr/>
      <dgm:t>
        <a:bodyPr/>
        <a:lstStyle/>
        <a:p>
          <a:endParaRPr lang="ru-RU"/>
        </a:p>
      </dgm:t>
    </dgm:pt>
    <dgm:pt modelId="{EF3E115F-F25E-43A4-B378-29D41CB304F9}" type="pres">
      <dgm:prSet presAssocID="{64AED1D3-3EE9-49E4-BA20-22B138F7E1BA}" presName="hierRoot2" presStyleCnt="0"/>
      <dgm:spPr/>
    </dgm:pt>
    <dgm:pt modelId="{EB7655F4-699B-4E79-A452-F3C250D0E54C}" type="pres">
      <dgm:prSet presAssocID="{64AED1D3-3EE9-49E4-BA20-22B138F7E1BA}" presName="composite2" presStyleCnt="0"/>
      <dgm:spPr/>
    </dgm:pt>
    <dgm:pt modelId="{C73F2A2A-AEFE-4A46-947E-0FA8F8D6FF9B}" type="pres">
      <dgm:prSet presAssocID="{64AED1D3-3EE9-49E4-BA20-22B138F7E1BA}" presName="background2" presStyleLbl="node2" presStyleIdx="1" presStyleCnt="2"/>
      <dgm:spPr/>
    </dgm:pt>
    <dgm:pt modelId="{9C835C4B-7D72-4501-82C0-6F8E60750338}" type="pres">
      <dgm:prSet presAssocID="{64AED1D3-3EE9-49E4-BA20-22B138F7E1BA}" presName="text2" presStyleLbl="fgAcc2" presStyleIdx="1" presStyleCnt="2">
        <dgm:presLayoutVars>
          <dgm:chPref val="3"/>
        </dgm:presLayoutVars>
      </dgm:prSet>
      <dgm:spPr/>
      <dgm:t>
        <a:bodyPr/>
        <a:lstStyle/>
        <a:p>
          <a:endParaRPr lang="ru-RU"/>
        </a:p>
      </dgm:t>
    </dgm:pt>
    <dgm:pt modelId="{67CD38E2-0945-407F-8936-AFFEEA60FE75}" type="pres">
      <dgm:prSet presAssocID="{64AED1D3-3EE9-49E4-BA20-22B138F7E1BA}" presName="hierChild3" presStyleCnt="0"/>
      <dgm:spPr/>
    </dgm:pt>
  </dgm:ptLst>
  <dgm:cxnLst>
    <dgm:cxn modelId="{41B5FABE-C78E-4E25-BF73-05CC3085587E}" srcId="{7C3DA7EA-F060-4064-9E46-7D8E977CFAD7}" destId="{64AED1D3-3EE9-49E4-BA20-22B138F7E1BA}" srcOrd="1" destOrd="0" parTransId="{F3067B52-5A50-4825-B3E5-79CA3FB9849B}" sibTransId="{D9F83694-A0B2-4C4E-8F4F-385DBE18758F}"/>
    <dgm:cxn modelId="{540D5619-CAD0-46B9-A33C-9482502C2C65}" type="presOf" srcId="{091548D4-FC71-4D34-B64A-406A00B9914E}" destId="{9D0500B5-2B00-43DD-9265-3E08A03C2F24}" srcOrd="0" destOrd="0" presId="urn:microsoft.com/office/officeart/2005/8/layout/hierarchy1"/>
    <dgm:cxn modelId="{5E1CF2A5-B25F-4DC5-BA7C-1490A8A3EB5E}" srcId="{7C3DA7EA-F060-4064-9E46-7D8E977CFAD7}" destId="{CE6A77AB-7D19-43C9-B840-65CFBC4839FB}" srcOrd="0" destOrd="0" parTransId="{091548D4-FC71-4D34-B64A-406A00B9914E}" sibTransId="{D7635AFD-16AA-4614-AF58-41594BA3FE87}"/>
    <dgm:cxn modelId="{B900D6FC-AFDF-4D4D-AC51-84EEE796FC53}" type="presOf" srcId="{D230BC0B-C6B5-4EF7-AF8F-384A8B4F471F}" destId="{69F75B46-EDC9-4C61-B71F-752B81CD27CD}" srcOrd="0" destOrd="0" presId="urn:microsoft.com/office/officeart/2005/8/layout/hierarchy1"/>
    <dgm:cxn modelId="{335DCF88-3C07-4D89-8001-4E92DDF85B81}" srcId="{D230BC0B-C6B5-4EF7-AF8F-384A8B4F471F}" destId="{7C3DA7EA-F060-4064-9E46-7D8E977CFAD7}" srcOrd="0" destOrd="0" parTransId="{856E619E-AE0E-450B-A650-F955C7BF6737}" sibTransId="{10EEF28F-72C4-490B-9BDB-F261DEC8F979}"/>
    <dgm:cxn modelId="{68A4A4B4-26CE-4719-BB7F-70F48BF1209B}" type="presOf" srcId="{7C3DA7EA-F060-4064-9E46-7D8E977CFAD7}" destId="{87DC6612-D5A9-4C9C-9116-068A048B20AF}" srcOrd="0" destOrd="0" presId="urn:microsoft.com/office/officeart/2005/8/layout/hierarchy1"/>
    <dgm:cxn modelId="{B49B50E8-D141-4762-939A-41B76038BB02}" type="presOf" srcId="{CE6A77AB-7D19-43C9-B840-65CFBC4839FB}" destId="{23C70F5A-5A55-4EFB-931C-6E1ACBEB20C3}" srcOrd="0" destOrd="0" presId="urn:microsoft.com/office/officeart/2005/8/layout/hierarchy1"/>
    <dgm:cxn modelId="{D5532743-883B-4DEB-B304-7BCADAA8703A}" type="presOf" srcId="{64AED1D3-3EE9-49E4-BA20-22B138F7E1BA}" destId="{9C835C4B-7D72-4501-82C0-6F8E60750338}" srcOrd="0" destOrd="0" presId="urn:microsoft.com/office/officeart/2005/8/layout/hierarchy1"/>
    <dgm:cxn modelId="{82BBEADB-3D89-4EDA-B881-F8179315AC24}" type="presOf" srcId="{F3067B52-5A50-4825-B3E5-79CA3FB9849B}" destId="{36701C27-D13D-49EC-B929-1162D0BFC5F2}" srcOrd="0" destOrd="0" presId="urn:microsoft.com/office/officeart/2005/8/layout/hierarchy1"/>
    <dgm:cxn modelId="{3A9BB2BC-8AF7-41B3-A34B-8ADC9E17577C}" type="presParOf" srcId="{69F75B46-EDC9-4C61-B71F-752B81CD27CD}" destId="{F8D88B15-F6D3-40B6-90E3-95D46D8710DA}" srcOrd="0" destOrd="0" presId="urn:microsoft.com/office/officeart/2005/8/layout/hierarchy1"/>
    <dgm:cxn modelId="{C221F30E-E4EA-49CC-8E67-62E640CF3522}" type="presParOf" srcId="{F8D88B15-F6D3-40B6-90E3-95D46D8710DA}" destId="{D46CE88A-7A98-44ED-9E07-F6C541FABEDE}" srcOrd="0" destOrd="0" presId="urn:microsoft.com/office/officeart/2005/8/layout/hierarchy1"/>
    <dgm:cxn modelId="{D96C0EDB-5961-4B9E-A070-4F0C22E2456B}" type="presParOf" srcId="{D46CE88A-7A98-44ED-9E07-F6C541FABEDE}" destId="{B0CF204A-E11C-4F2C-9F15-DC03A9366421}" srcOrd="0" destOrd="0" presId="urn:microsoft.com/office/officeart/2005/8/layout/hierarchy1"/>
    <dgm:cxn modelId="{3F4D5FC9-38EF-43E2-8337-97ECF552A1AE}" type="presParOf" srcId="{D46CE88A-7A98-44ED-9E07-F6C541FABEDE}" destId="{87DC6612-D5A9-4C9C-9116-068A048B20AF}" srcOrd="1" destOrd="0" presId="urn:microsoft.com/office/officeart/2005/8/layout/hierarchy1"/>
    <dgm:cxn modelId="{DEBDD51E-1743-4EFF-BB24-07AC618FFF1C}" type="presParOf" srcId="{F8D88B15-F6D3-40B6-90E3-95D46D8710DA}" destId="{0910462D-5112-42B0-96A6-582DE51A80D6}" srcOrd="1" destOrd="0" presId="urn:microsoft.com/office/officeart/2005/8/layout/hierarchy1"/>
    <dgm:cxn modelId="{BD4A5327-83AE-4BF1-9D7D-DD3196066BBF}" type="presParOf" srcId="{0910462D-5112-42B0-96A6-582DE51A80D6}" destId="{9D0500B5-2B00-43DD-9265-3E08A03C2F24}" srcOrd="0" destOrd="0" presId="urn:microsoft.com/office/officeart/2005/8/layout/hierarchy1"/>
    <dgm:cxn modelId="{FE837602-C114-43B7-8B24-41A10A9EBC13}" type="presParOf" srcId="{0910462D-5112-42B0-96A6-582DE51A80D6}" destId="{E3A0AEC4-BBBF-49F3-91E8-3D9D5BE239A2}" srcOrd="1" destOrd="0" presId="urn:microsoft.com/office/officeart/2005/8/layout/hierarchy1"/>
    <dgm:cxn modelId="{8C479F5C-E176-4813-9BA6-98AA20C478F8}" type="presParOf" srcId="{E3A0AEC4-BBBF-49F3-91E8-3D9D5BE239A2}" destId="{53DE80A5-8776-4340-BBE5-E70D879817E7}" srcOrd="0" destOrd="0" presId="urn:microsoft.com/office/officeart/2005/8/layout/hierarchy1"/>
    <dgm:cxn modelId="{DAAF51B2-FE4A-426C-9DD1-CF26CBA35DF6}" type="presParOf" srcId="{53DE80A5-8776-4340-BBE5-E70D879817E7}" destId="{618FEF96-DDC8-4EC1-9C24-23C3924F8DAE}" srcOrd="0" destOrd="0" presId="urn:microsoft.com/office/officeart/2005/8/layout/hierarchy1"/>
    <dgm:cxn modelId="{47DF5F65-2C32-47CD-8D4E-6443C4D3F0D6}" type="presParOf" srcId="{53DE80A5-8776-4340-BBE5-E70D879817E7}" destId="{23C70F5A-5A55-4EFB-931C-6E1ACBEB20C3}" srcOrd="1" destOrd="0" presId="urn:microsoft.com/office/officeart/2005/8/layout/hierarchy1"/>
    <dgm:cxn modelId="{73AD5354-292E-45EA-818F-A98870FE1D7B}" type="presParOf" srcId="{E3A0AEC4-BBBF-49F3-91E8-3D9D5BE239A2}" destId="{71651506-BB70-48A4-8155-EA46047B36AD}" srcOrd="1" destOrd="0" presId="urn:microsoft.com/office/officeart/2005/8/layout/hierarchy1"/>
    <dgm:cxn modelId="{D90B8DE1-6E64-4423-BAFF-4F29B3E1A943}" type="presParOf" srcId="{0910462D-5112-42B0-96A6-582DE51A80D6}" destId="{36701C27-D13D-49EC-B929-1162D0BFC5F2}" srcOrd="2" destOrd="0" presId="urn:microsoft.com/office/officeart/2005/8/layout/hierarchy1"/>
    <dgm:cxn modelId="{3225F963-AF9E-4514-ACCB-C49F3F306F69}" type="presParOf" srcId="{0910462D-5112-42B0-96A6-582DE51A80D6}" destId="{EF3E115F-F25E-43A4-B378-29D41CB304F9}" srcOrd="3" destOrd="0" presId="urn:microsoft.com/office/officeart/2005/8/layout/hierarchy1"/>
    <dgm:cxn modelId="{64116D7E-CAD8-4F9D-8549-9B89B257EEE6}" type="presParOf" srcId="{EF3E115F-F25E-43A4-B378-29D41CB304F9}" destId="{EB7655F4-699B-4E79-A452-F3C250D0E54C}" srcOrd="0" destOrd="0" presId="urn:microsoft.com/office/officeart/2005/8/layout/hierarchy1"/>
    <dgm:cxn modelId="{35623BA0-38CC-4BD9-A6D7-656AD92D5D03}" type="presParOf" srcId="{EB7655F4-699B-4E79-A452-F3C250D0E54C}" destId="{C73F2A2A-AEFE-4A46-947E-0FA8F8D6FF9B}" srcOrd="0" destOrd="0" presId="urn:microsoft.com/office/officeart/2005/8/layout/hierarchy1"/>
    <dgm:cxn modelId="{3D2EE4B8-DE48-4C9D-A70E-1D612AA347AC}" type="presParOf" srcId="{EB7655F4-699B-4E79-A452-F3C250D0E54C}" destId="{9C835C4B-7D72-4501-82C0-6F8E60750338}" srcOrd="1" destOrd="0" presId="urn:microsoft.com/office/officeart/2005/8/layout/hierarchy1"/>
    <dgm:cxn modelId="{0FD897F3-2044-4213-A0F7-110AF5DE89FD}" type="presParOf" srcId="{EF3E115F-F25E-43A4-B378-29D41CB304F9}" destId="{67CD38E2-0945-407F-8936-AFFEEA60FE75}" srcOrd="1" destOrd="0" presId="urn:microsoft.com/office/officeart/2005/8/layout/hierarchy1"/>
  </dgm:cxnLst>
  <dgm:bg/>
  <dgm:whole/>
</dgm:dataModel>
</file>

<file path=ppt/diagrams/data8.xml><?xml version="1.0" encoding="utf-8"?>
<dgm:dataModel xmlns:dgm="http://schemas.openxmlformats.org/drawingml/2006/diagram" xmlns:a="http://schemas.openxmlformats.org/drawingml/2006/main">
  <dgm:ptLst>
    <dgm:pt modelId="{E268B18D-8859-46A2-82D7-14CE725BA4B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3F977DFF-8D93-4C20-90D6-1645E8F468FD}">
      <dgm:prSet phldrT="[Текст]"/>
      <dgm:spPr/>
      <dgm:t>
        <a:bodyPr/>
        <a:lstStyle/>
        <a:p>
          <a:r>
            <a:rPr lang="ru-RU" b="1" dirty="0" smtClean="0"/>
            <a:t>Второстепенные члены</a:t>
          </a:r>
          <a:endParaRPr lang="ru-RU" b="1" dirty="0"/>
        </a:p>
      </dgm:t>
    </dgm:pt>
    <dgm:pt modelId="{5F2142C8-10D3-4E09-AF17-C6C2F8215FA4}" type="parTrans" cxnId="{7671D9A5-B884-4E33-AD1E-CA2CF13033E4}">
      <dgm:prSet/>
      <dgm:spPr/>
      <dgm:t>
        <a:bodyPr/>
        <a:lstStyle/>
        <a:p>
          <a:endParaRPr lang="ru-RU"/>
        </a:p>
      </dgm:t>
    </dgm:pt>
    <dgm:pt modelId="{592F4BA3-9DCD-48E5-A77C-0A6CE9552B5E}" type="sibTrans" cxnId="{7671D9A5-B884-4E33-AD1E-CA2CF13033E4}">
      <dgm:prSet/>
      <dgm:spPr/>
      <dgm:t>
        <a:bodyPr/>
        <a:lstStyle/>
        <a:p>
          <a:endParaRPr lang="ru-RU"/>
        </a:p>
      </dgm:t>
    </dgm:pt>
    <dgm:pt modelId="{8AB4E77B-0F2B-45BE-ADC8-538881837105}">
      <dgm:prSet phldrT="[Текст]">
        <dgm:style>
          <a:lnRef idx="1">
            <a:schemeClr val="accent3"/>
          </a:lnRef>
          <a:fillRef idx="2">
            <a:schemeClr val="accent3"/>
          </a:fillRef>
          <a:effectRef idx="1">
            <a:schemeClr val="accent3"/>
          </a:effectRef>
          <a:fontRef idx="minor">
            <a:schemeClr val="dk1"/>
          </a:fontRef>
        </dgm:style>
      </dgm:prSet>
      <dgm:spPr/>
      <dgm:t>
        <a:bodyPr/>
        <a:lstStyle/>
        <a:p>
          <a:r>
            <a:rPr lang="ru-RU" dirty="0" smtClean="0"/>
            <a:t>Дополнение</a:t>
          </a:r>
          <a:endParaRPr lang="ru-RU" dirty="0"/>
        </a:p>
      </dgm:t>
    </dgm:pt>
    <dgm:pt modelId="{C5AFDDD8-6EEE-4A27-A65D-A670DCB5279B}" type="parTrans" cxnId="{ED518631-2914-4916-BCD5-A2B163B20CD2}">
      <dgm:prSet/>
      <dgm:spPr/>
      <dgm:t>
        <a:bodyPr/>
        <a:lstStyle/>
        <a:p>
          <a:endParaRPr lang="ru-RU"/>
        </a:p>
      </dgm:t>
    </dgm:pt>
    <dgm:pt modelId="{F0F0B01C-60F3-4B16-BD39-15B12114603F}" type="sibTrans" cxnId="{ED518631-2914-4916-BCD5-A2B163B20CD2}">
      <dgm:prSet/>
      <dgm:spPr/>
      <dgm:t>
        <a:bodyPr/>
        <a:lstStyle/>
        <a:p>
          <a:endParaRPr lang="ru-RU"/>
        </a:p>
      </dgm:t>
    </dgm:pt>
    <dgm:pt modelId="{383E2F08-D326-4D0C-9A91-7FA11048792A}">
      <dgm:prSet phldrT="[Текст]">
        <dgm:style>
          <a:lnRef idx="1">
            <a:schemeClr val="accent4"/>
          </a:lnRef>
          <a:fillRef idx="2">
            <a:schemeClr val="accent4"/>
          </a:fillRef>
          <a:effectRef idx="1">
            <a:schemeClr val="accent4"/>
          </a:effectRef>
          <a:fontRef idx="minor">
            <a:schemeClr val="dk1"/>
          </a:fontRef>
        </dgm:style>
      </dgm:prSet>
      <dgm:spPr/>
      <dgm:t>
        <a:bodyPr/>
        <a:lstStyle/>
        <a:p>
          <a:r>
            <a:rPr lang="ru-RU" dirty="0" smtClean="0"/>
            <a:t>Определение</a:t>
          </a:r>
          <a:endParaRPr lang="ru-RU" dirty="0"/>
        </a:p>
      </dgm:t>
    </dgm:pt>
    <dgm:pt modelId="{AD83044F-9352-46A8-845F-61C69B6028FC}" type="parTrans" cxnId="{DDBBF1F3-4F9F-48B2-A279-0EA05EF02EC8}">
      <dgm:prSet/>
      <dgm:spPr/>
      <dgm:t>
        <a:bodyPr/>
        <a:lstStyle/>
        <a:p>
          <a:endParaRPr lang="ru-RU"/>
        </a:p>
      </dgm:t>
    </dgm:pt>
    <dgm:pt modelId="{E4FA861B-E073-41BE-837B-C99CD1781CC7}" type="sibTrans" cxnId="{DDBBF1F3-4F9F-48B2-A279-0EA05EF02EC8}">
      <dgm:prSet/>
      <dgm:spPr/>
      <dgm:t>
        <a:bodyPr/>
        <a:lstStyle/>
        <a:p>
          <a:endParaRPr lang="ru-RU"/>
        </a:p>
      </dgm:t>
    </dgm:pt>
    <dgm:pt modelId="{E4A43BBB-2D76-498F-95B3-88B1326DF12C}">
      <dgm:prSet phldrT="[Текст]">
        <dgm:style>
          <a:lnRef idx="1">
            <a:schemeClr val="accent2"/>
          </a:lnRef>
          <a:fillRef idx="2">
            <a:schemeClr val="accent2"/>
          </a:fillRef>
          <a:effectRef idx="1">
            <a:schemeClr val="accent2"/>
          </a:effectRef>
          <a:fontRef idx="minor">
            <a:schemeClr val="dk1"/>
          </a:fontRef>
        </dgm:style>
      </dgm:prSet>
      <dgm:spPr/>
      <dgm:t>
        <a:bodyPr/>
        <a:lstStyle/>
        <a:p>
          <a:r>
            <a:rPr lang="ru-RU" dirty="0" smtClean="0"/>
            <a:t>Обстоятельство</a:t>
          </a:r>
          <a:endParaRPr lang="ru-RU" dirty="0"/>
        </a:p>
      </dgm:t>
    </dgm:pt>
    <dgm:pt modelId="{C481AA31-A8CD-40BD-80D8-C262A32AD29D}" type="parTrans" cxnId="{73D4480F-3029-4325-A27D-188E3D923A92}">
      <dgm:prSet/>
      <dgm:spPr/>
      <dgm:t>
        <a:bodyPr/>
        <a:lstStyle/>
        <a:p>
          <a:endParaRPr lang="ru-RU"/>
        </a:p>
      </dgm:t>
    </dgm:pt>
    <dgm:pt modelId="{91D8DDCD-3AC0-4E91-AD80-2DAFCA4E90B7}" type="sibTrans" cxnId="{73D4480F-3029-4325-A27D-188E3D923A92}">
      <dgm:prSet/>
      <dgm:spPr/>
      <dgm:t>
        <a:bodyPr/>
        <a:lstStyle/>
        <a:p>
          <a:endParaRPr lang="ru-RU"/>
        </a:p>
      </dgm:t>
    </dgm:pt>
    <dgm:pt modelId="{DCE06102-5128-4D8E-A59B-05FF13419302}">
      <dgm:prSet phldrT="[Текст]">
        <dgm:style>
          <a:lnRef idx="2">
            <a:schemeClr val="accent2"/>
          </a:lnRef>
          <a:fillRef idx="1">
            <a:schemeClr val="lt1"/>
          </a:fillRef>
          <a:effectRef idx="0">
            <a:schemeClr val="accent2"/>
          </a:effectRef>
          <a:fontRef idx="minor">
            <a:schemeClr val="dk1"/>
          </a:fontRef>
        </dgm:style>
      </dgm:prSet>
      <dgm:spPr/>
      <dgm:t>
        <a:bodyPr/>
        <a:lstStyle/>
        <a:p>
          <a:r>
            <a:rPr lang="ru-RU" dirty="0" smtClean="0"/>
            <a:t>Действия</a:t>
          </a:r>
          <a:endParaRPr lang="ru-RU" dirty="0"/>
        </a:p>
      </dgm:t>
    </dgm:pt>
    <dgm:pt modelId="{E1ED40E3-87D2-4374-8B7B-09C0A0D1152B}" type="parTrans" cxnId="{8DCE788B-C792-40F2-93F7-03E74A6AFADE}">
      <dgm:prSet/>
      <dgm:spPr/>
      <dgm:t>
        <a:bodyPr/>
        <a:lstStyle/>
        <a:p>
          <a:endParaRPr lang="ru-RU"/>
        </a:p>
      </dgm:t>
    </dgm:pt>
    <dgm:pt modelId="{9E39AF11-DCED-4841-8DF6-0357289741F1}" type="sibTrans" cxnId="{8DCE788B-C792-40F2-93F7-03E74A6AFADE}">
      <dgm:prSet/>
      <dgm:spPr/>
      <dgm:t>
        <a:bodyPr/>
        <a:lstStyle/>
        <a:p>
          <a:endParaRPr lang="ru-RU"/>
        </a:p>
      </dgm:t>
    </dgm:pt>
    <dgm:pt modelId="{B05EC79D-6DF7-4999-A73F-45061EF962B9}">
      <dgm:prSet phldrT="[Текст]">
        <dgm:style>
          <a:lnRef idx="2">
            <a:schemeClr val="accent2"/>
          </a:lnRef>
          <a:fillRef idx="1">
            <a:schemeClr val="lt1"/>
          </a:fillRef>
          <a:effectRef idx="0">
            <a:schemeClr val="accent2"/>
          </a:effectRef>
          <a:fontRef idx="minor">
            <a:schemeClr val="dk1"/>
          </a:fontRef>
        </dgm:style>
      </dgm:prSet>
      <dgm:spPr/>
      <dgm:t>
        <a:bodyPr/>
        <a:lstStyle/>
        <a:p>
          <a:r>
            <a:rPr lang="ru-RU" dirty="0" smtClean="0"/>
            <a:t>Места</a:t>
          </a:r>
          <a:endParaRPr lang="ru-RU" dirty="0"/>
        </a:p>
      </dgm:t>
    </dgm:pt>
    <dgm:pt modelId="{903461A5-DE50-4DB7-83BF-EAD3788C98F7}" type="parTrans" cxnId="{39B8BD5A-0FD7-41D2-B03F-9FAD3AC36ED8}">
      <dgm:prSet/>
      <dgm:spPr/>
      <dgm:t>
        <a:bodyPr/>
        <a:lstStyle/>
        <a:p>
          <a:endParaRPr lang="ru-RU"/>
        </a:p>
      </dgm:t>
    </dgm:pt>
    <dgm:pt modelId="{1F744D5C-A3A8-4053-88DF-B4D8CC98D102}" type="sibTrans" cxnId="{39B8BD5A-0FD7-41D2-B03F-9FAD3AC36ED8}">
      <dgm:prSet/>
      <dgm:spPr/>
      <dgm:t>
        <a:bodyPr/>
        <a:lstStyle/>
        <a:p>
          <a:endParaRPr lang="ru-RU"/>
        </a:p>
      </dgm:t>
    </dgm:pt>
    <dgm:pt modelId="{D2782A85-AD60-4A72-89F4-08A42ABA5033}">
      <dgm:prSet phldrT="[Текст]">
        <dgm:style>
          <a:lnRef idx="2">
            <a:schemeClr val="accent2"/>
          </a:lnRef>
          <a:fillRef idx="1">
            <a:schemeClr val="lt1"/>
          </a:fillRef>
          <a:effectRef idx="0">
            <a:schemeClr val="accent2"/>
          </a:effectRef>
          <a:fontRef idx="minor">
            <a:schemeClr val="dk1"/>
          </a:fontRef>
        </dgm:style>
      </dgm:prSet>
      <dgm:spPr/>
      <dgm:t>
        <a:bodyPr/>
        <a:lstStyle/>
        <a:p>
          <a:r>
            <a:rPr lang="ru-RU" dirty="0" smtClean="0"/>
            <a:t>Времени</a:t>
          </a:r>
          <a:endParaRPr lang="ru-RU" dirty="0"/>
        </a:p>
      </dgm:t>
    </dgm:pt>
    <dgm:pt modelId="{39BBD1FD-BCF1-4EFF-80F7-B64FB352E4D6}" type="parTrans" cxnId="{3E2F4E7A-65C0-4EE5-A10A-DEECA4F5DA6F}">
      <dgm:prSet/>
      <dgm:spPr/>
      <dgm:t>
        <a:bodyPr/>
        <a:lstStyle/>
        <a:p>
          <a:endParaRPr lang="ru-RU"/>
        </a:p>
      </dgm:t>
    </dgm:pt>
    <dgm:pt modelId="{876064C0-0201-48A8-A8B6-69B65A7CE793}" type="sibTrans" cxnId="{3E2F4E7A-65C0-4EE5-A10A-DEECA4F5DA6F}">
      <dgm:prSet/>
      <dgm:spPr/>
      <dgm:t>
        <a:bodyPr/>
        <a:lstStyle/>
        <a:p>
          <a:endParaRPr lang="ru-RU"/>
        </a:p>
      </dgm:t>
    </dgm:pt>
    <dgm:pt modelId="{E7757CD1-CF91-4D97-95AC-0CB2CEAFC065}">
      <dgm:prSet phldrT="[Текст]">
        <dgm:style>
          <a:lnRef idx="2">
            <a:schemeClr val="accent2"/>
          </a:lnRef>
          <a:fillRef idx="1">
            <a:schemeClr val="lt1"/>
          </a:fillRef>
          <a:effectRef idx="0">
            <a:schemeClr val="accent2"/>
          </a:effectRef>
          <a:fontRef idx="minor">
            <a:schemeClr val="dk1"/>
          </a:fontRef>
        </dgm:style>
      </dgm:prSet>
      <dgm:spPr/>
      <dgm:t>
        <a:bodyPr/>
        <a:lstStyle/>
        <a:p>
          <a:r>
            <a:rPr lang="ru-RU" dirty="0" smtClean="0"/>
            <a:t>Причины</a:t>
          </a:r>
          <a:endParaRPr lang="ru-RU" dirty="0"/>
        </a:p>
      </dgm:t>
    </dgm:pt>
    <dgm:pt modelId="{099ADA97-4085-4384-966A-F877CD860AB5}" type="parTrans" cxnId="{FBFC043A-D50E-4CEF-BC6C-C929C69F451A}">
      <dgm:prSet/>
      <dgm:spPr/>
      <dgm:t>
        <a:bodyPr/>
        <a:lstStyle/>
        <a:p>
          <a:endParaRPr lang="ru-RU"/>
        </a:p>
      </dgm:t>
    </dgm:pt>
    <dgm:pt modelId="{59F117A5-75B6-4C62-B508-DE8D0BF2FD62}" type="sibTrans" cxnId="{FBFC043A-D50E-4CEF-BC6C-C929C69F451A}">
      <dgm:prSet/>
      <dgm:spPr/>
      <dgm:t>
        <a:bodyPr/>
        <a:lstStyle/>
        <a:p>
          <a:endParaRPr lang="ru-RU"/>
        </a:p>
      </dgm:t>
    </dgm:pt>
    <dgm:pt modelId="{018DD4DF-30DF-474E-AB81-259BBEEDAEDB}">
      <dgm:prSet phldrT="[Текст]">
        <dgm:style>
          <a:lnRef idx="2">
            <a:schemeClr val="accent2"/>
          </a:lnRef>
          <a:fillRef idx="1">
            <a:schemeClr val="lt1"/>
          </a:fillRef>
          <a:effectRef idx="0">
            <a:schemeClr val="accent2"/>
          </a:effectRef>
          <a:fontRef idx="minor">
            <a:schemeClr val="dk1"/>
          </a:fontRef>
        </dgm:style>
      </dgm:prSet>
      <dgm:spPr/>
      <dgm:t>
        <a:bodyPr/>
        <a:lstStyle/>
        <a:p>
          <a:r>
            <a:rPr lang="ru-RU" dirty="0" smtClean="0"/>
            <a:t>Цели</a:t>
          </a:r>
          <a:endParaRPr lang="ru-RU" dirty="0"/>
        </a:p>
      </dgm:t>
    </dgm:pt>
    <dgm:pt modelId="{5BBFEFF6-B776-453A-AA3F-A88548BE38F4}" type="parTrans" cxnId="{1238016B-63D7-4098-A96A-34E49AA96ADF}">
      <dgm:prSet/>
      <dgm:spPr/>
      <dgm:t>
        <a:bodyPr/>
        <a:lstStyle/>
        <a:p>
          <a:endParaRPr lang="ru-RU"/>
        </a:p>
      </dgm:t>
    </dgm:pt>
    <dgm:pt modelId="{6747B3CB-C665-49E3-9F4D-4CA10D6871B9}" type="sibTrans" cxnId="{1238016B-63D7-4098-A96A-34E49AA96ADF}">
      <dgm:prSet/>
      <dgm:spPr/>
      <dgm:t>
        <a:bodyPr/>
        <a:lstStyle/>
        <a:p>
          <a:endParaRPr lang="ru-RU"/>
        </a:p>
      </dgm:t>
    </dgm:pt>
    <dgm:pt modelId="{8F198DF9-8E66-4940-AFFA-9117E04154CC}" type="pres">
      <dgm:prSet presAssocID="{E268B18D-8859-46A2-82D7-14CE725BA4B6}" presName="hierChild1" presStyleCnt="0">
        <dgm:presLayoutVars>
          <dgm:chPref val="1"/>
          <dgm:dir/>
          <dgm:animOne val="branch"/>
          <dgm:animLvl val="lvl"/>
          <dgm:resizeHandles/>
        </dgm:presLayoutVars>
      </dgm:prSet>
      <dgm:spPr/>
      <dgm:t>
        <a:bodyPr/>
        <a:lstStyle/>
        <a:p>
          <a:endParaRPr lang="ru-RU"/>
        </a:p>
      </dgm:t>
    </dgm:pt>
    <dgm:pt modelId="{2DFFADCF-0A0D-4065-99BF-E3AE632B3281}" type="pres">
      <dgm:prSet presAssocID="{3F977DFF-8D93-4C20-90D6-1645E8F468FD}" presName="hierRoot1" presStyleCnt="0"/>
      <dgm:spPr/>
    </dgm:pt>
    <dgm:pt modelId="{ADE209C0-A83D-4D28-A3F1-D7C14A75F3BA}" type="pres">
      <dgm:prSet presAssocID="{3F977DFF-8D93-4C20-90D6-1645E8F468FD}" presName="composite" presStyleCnt="0"/>
      <dgm:spPr/>
    </dgm:pt>
    <dgm:pt modelId="{29AE140E-7F17-4490-976C-0170532E07CE}" type="pres">
      <dgm:prSet presAssocID="{3F977DFF-8D93-4C20-90D6-1645E8F468FD}" presName="background" presStyleLbl="node0" presStyleIdx="0" presStyleCnt="1"/>
      <dgm:spPr/>
    </dgm:pt>
    <dgm:pt modelId="{2DEC6CC2-34D8-4051-B6D7-6C04D661304C}" type="pres">
      <dgm:prSet presAssocID="{3F977DFF-8D93-4C20-90D6-1645E8F468FD}" presName="text" presStyleLbl="fgAcc0" presStyleIdx="0" presStyleCnt="1">
        <dgm:presLayoutVars>
          <dgm:chPref val="3"/>
        </dgm:presLayoutVars>
      </dgm:prSet>
      <dgm:spPr/>
      <dgm:t>
        <a:bodyPr/>
        <a:lstStyle/>
        <a:p>
          <a:endParaRPr lang="ru-RU"/>
        </a:p>
      </dgm:t>
    </dgm:pt>
    <dgm:pt modelId="{B93AD479-3917-489E-A954-8F8950CC8F8B}" type="pres">
      <dgm:prSet presAssocID="{3F977DFF-8D93-4C20-90D6-1645E8F468FD}" presName="hierChild2" presStyleCnt="0"/>
      <dgm:spPr/>
    </dgm:pt>
    <dgm:pt modelId="{26E2C25C-1052-487F-B6C3-CBEA0B958FBC}" type="pres">
      <dgm:prSet presAssocID="{C5AFDDD8-6EEE-4A27-A65D-A670DCB5279B}" presName="Name10" presStyleLbl="parChTrans1D2" presStyleIdx="0" presStyleCnt="3"/>
      <dgm:spPr/>
      <dgm:t>
        <a:bodyPr/>
        <a:lstStyle/>
        <a:p>
          <a:endParaRPr lang="ru-RU"/>
        </a:p>
      </dgm:t>
    </dgm:pt>
    <dgm:pt modelId="{C8F59ED0-E800-40DD-9BF4-AF88FF3AC755}" type="pres">
      <dgm:prSet presAssocID="{8AB4E77B-0F2B-45BE-ADC8-538881837105}" presName="hierRoot2" presStyleCnt="0"/>
      <dgm:spPr/>
    </dgm:pt>
    <dgm:pt modelId="{360C4C4C-0203-45A1-9407-76E1EA49A8CB}" type="pres">
      <dgm:prSet presAssocID="{8AB4E77B-0F2B-45BE-ADC8-538881837105}" presName="composite2" presStyleCnt="0"/>
      <dgm:spPr/>
    </dgm:pt>
    <dgm:pt modelId="{5AC4F012-9635-4C05-8E2C-5F15B9320FB4}" type="pres">
      <dgm:prSet presAssocID="{8AB4E77B-0F2B-45BE-ADC8-538881837105}" presName="background2" presStyleLbl="node2" presStyleIdx="0" presStyleCnt="3"/>
      <dgm:spPr/>
    </dgm:pt>
    <dgm:pt modelId="{810FA9DC-106A-40D6-90E0-BE22E789E663}" type="pres">
      <dgm:prSet presAssocID="{8AB4E77B-0F2B-45BE-ADC8-538881837105}" presName="text2" presStyleLbl="fgAcc2" presStyleIdx="0" presStyleCnt="3">
        <dgm:presLayoutVars>
          <dgm:chPref val="3"/>
        </dgm:presLayoutVars>
      </dgm:prSet>
      <dgm:spPr/>
      <dgm:t>
        <a:bodyPr/>
        <a:lstStyle/>
        <a:p>
          <a:endParaRPr lang="ru-RU"/>
        </a:p>
      </dgm:t>
    </dgm:pt>
    <dgm:pt modelId="{A48689C7-2CDE-409C-BF4F-4CBB07EBE631}" type="pres">
      <dgm:prSet presAssocID="{8AB4E77B-0F2B-45BE-ADC8-538881837105}" presName="hierChild3" presStyleCnt="0"/>
      <dgm:spPr/>
    </dgm:pt>
    <dgm:pt modelId="{CEF4CE75-9910-44E9-B92F-4DD9123A426C}" type="pres">
      <dgm:prSet presAssocID="{AD83044F-9352-46A8-845F-61C69B6028FC}" presName="Name10" presStyleLbl="parChTrans1D2" presStyleIdx="1" presStyleCnt="3"/>
      <dgm:spPr/>
      <dgm:t>
        <a:bodyPr/>
        <a:lstStyle/>
        <a:p>
          <a:endParaRPr lang="ru-RU"/>
        </a:p>
      </dgm:t>
    </dgm:pt>
    <dgm:pt modelId="{AF49EE4F-2E4C-47D6-B807-09DA2FACC113}" type="pres">
      <dgm:prSet presAssocID="{383E2F08-D326-4D0C-9A91-7FA11048792A}" presName="hierRoot2" presStyleCnt="0"/>
      <dgm:spPr/>
    </dgm:pt>
    <dgm:pt modelId="{5CA32E18-E852-47ED-A26A-620EEC2A05C0}" type="pres">
      <dgm:prSet presAssocID="{383E2F08-D326-4D0C-9A91-7FA11048792A}" presName="composite2" presStyleCnt="0"/>
      <dgm:spPr/>
    </dgm:pt>
    <dgm:pt modelId="{F272149B-6B08-4B3D-AC6E-652D838A0F93}" type="pres">
      <dgm:prSet presAssocID="{383E2F08-D326-4D0C-9A91-7FA11048792A}" presName="background2" presStyleLbl="node2" presStyleIdx="1" presStyleCnt="3"/>
      <dgm:spPr/>
    </dgm:pt>
    <dgm:pt modelId="{8BDC493D-C324-4164-88A9-EEB93638F489}" type="pres">
      <dgm:prSet presAssocID="{383E2F08-D326-4D0C-9A91-7FA11048792A}" presName="text2" presStyleLbl="fgAcc2" presStyleIdx="1" presStyleCnt="3">
        <dgm:presLayoutVars>
          <dgm:chPref val="3"/>
        </dgm:presLayoutVars>
      </dgm:prSet>
      <dgm:spPr/>
      <dgm:t>
        <a:bodyPr/>
        <a:lstStyle/>
        <a:p>
          <a:endParaRPr lang="ru-RU"/>
        </a:p>
      </dgm:t>
    </dgm:pt>
    <dgm:pt modelId="{7F021B90-9B69-49D6-9D44-E317C0026EF1}" type="pres">
      <dgm:prSet presAssocID="{383E2F08-D326-4D0C-9A91-7FA11048792A}" presName="hierChild3" presStyleCnt="0"/>
      <dgm:spPr/>
    </dgm:pt>
    <dgm:pt modelId="{CFCF6DB0-94A0-42CA-8A23-D6246F89514A}" type="pres">
      <dgm:prSet presAssocID="{C481AA31-A8CD-40BD-80D8-C262A32AD29D}" presName="Name10" presStyleLbl="parChTrans1D2" presStyleIdx="2" presStyleCnt="3"/>
      <dgm:spPr/>
      <dgm:t>
        <a:bodyPr/>
        <a:lstStyle/>
        <a:p>
          <a:endParaRPr lang="ru-RU"/>
        </a:p>
      </dgm:t>
    </dgm:pt>
    <dgm:pt modelId="{6A3B5525-8F67-43E6-BD9C-EEAB251BBB42}" type="pres">
      <dgm:prSet presAssocID="{E4A43BBB-2D76-498F-95B3-88B1326DF12C}" presName="hierRoot2" presStyleCnt="0"/>
      <dgm:spPr/>
    </dgm:pt>
    <dgm:pt modelId="{B7BE591A-AD00-411B-97C1-71EFD7830B66}" type="pres">
      <dgm:prSet presAssocID="{E4A43BBB-2D76-498F-95B3-88B1326DF12C}" presName="composite2" presStyleCnt="0"/>
      <dgm:spPr/>
    </dgm:pt>
    <dgm:pt modelId="{B439D73E-F26F-4D02-AABE-7AB2152B48B2}" type="pres">
      <dgm:prSet presAssocID="{E4A43BBB-2D76-498F-95B3-88B1326DF12C}" presName="background2" presStyleLbl="node2" presStyleIdx="2" presStyleCnt="3"/>
      <dgm:spPr/>
    </dgm:pt>
    <dgm:pt modelId="{A4A8A1A9-4304-4992-BA2B-3A608065DF40}" type="pres">
      <dgm:prSet presAssocID="{E4A43BBB-2D76-498F-95B3-88B1326DF12C}" presName="text2" presStyleLbl="fgAcc2" presStyleIdx="2" presStyleCnt="3">
        <dgm:presLayoutVars>
          <dgm:chPref val="3"/>
        </dgm:presLayoutVars>
      </dgm:prSet>
      <dgm:spPr/>
      <dgm:t>
        <a:bodyPr/>
        <a:lstStyle/>
        <a:p>
          <a:endParaRPr lang="ru-RU"/>
        </a:p>
      </dgm:t>
    </dgm:pt>
    <dgm:pt modelId="{A574DE48-65A5-4565-BF4B-F21F456A4BD9}" type="pres">
      <dgm:prSet presAssocID="{E4A43BBB-2D76-498F-95B3-88B1326DF12C}" presName="hierChild3" presStyleCnt="0"/>
      <dgm:spPr/>
    </dgm:pt>
    <dgm:pt modelId="{7FECF055-B38D-4BA0-A914-31A5B5174E81}" type="pres">
      <dgm:prSet presAssocID="{E1ED40E3-87D2-4374-8B7B-09C0A0D1152B}" presName="Name17" presStyleLbl="parChTrans1D3" presStyleIdx="0" presStyleCnt="5"/>
      <dgm:spPr/>
      <dgm:t>
        <a:bodyPr/>
        <a:lstStyle/>
        <a:p>
          <a:endParaRPr lang="ru-RU"/>
        </a:p>
      </dgm:t>
    </dgm:pt>
    <dgm:pt modelId="{3DB13658-AE82-4410-8C47-D04DE3F0B8EB}" type="pres">
      <dgm:prSet presAssocID="{DCE06102-5128-4D8E-A59B-05FF13419302}" presName="hierRoot3" presStyleCnt="0"/>
      <dgm:spPr/>
    </dgm:pt>
    <dgm:pt modelId="{9B70DE7E-2957-43AD-949C-9BB4FF4703D2}" type="pres">
      <dgm:prSet presAssocID="{DCE06102-5128-4D8E-A59B-05FF13419302}" presName="composite3" presStyleCnt="0"/>
      <dgm:spPr/>
    </dgm:pt>
    <dgm:pt modelId="{F02C11B8-04BE-4199-8FFA-2F988D134369}" type="pres">
      <dgm:prSet presAssocID="{DCE06102-5128-4D8E-A59B-05FF13419302}" presName="background3" presStyleLbl="node3" presStyleIdx="0" presStyleCnt="5">
        <dgm:style>
          <a:lnRef idx="3">
            <a:schemeClr val="lt1"/>
          </a:lnRef>
          <a:fillRef idx="1">
            <a:schemeClr val="accent2"/>
          </a:fillRef>
          <a:effectRef idx="1">
            <a:schemeClr val="accent2"/>
          </a:effectRef>
          <a:fontRef idx="minor">
            <a:schemeClr val="lt1"/>
          </a:fontRef>
        </dgm:style>
      </dgm:prSet>
      <dgm:spPr/>
    </dgm:pt>
    <dgm:pt modelId="{50854A12-E763-4610-A2EC-66A612BA7DA4}" type="pres">
      <dgm:prSet presAssocID="{DCE06102-5128-4D8E-A59B-05FF13419302}" presName="text3" presStyleLbl="fgAcc3" presStyleIdx="0" presStyleCnt="5">
        <dgm:presLayoutVars>
          <dgm:chPref val="3"/>
        </dgm:presLayoutVars>
      </dgm:prSet>
      <dgm:spPr/>
      <dgm:t>
        <a:bodyPr/>
        <a:lstStyle/>
        <a:p>
          <a:endParaRPr lang="ru-RU"/>
        </a:p>
      </dgm:t>
    </dgm:pt>
    <dgm:pt modelId="{394BC898-6246-44AD-914D-00EF39776A3A}" type="pres">
      <dgm:prSet presAssocID="{DCE06102-5128-4D8E-A59B-05FF13419302}" presName="hierChild4" presStyleCnt="0"/>
      <dgm:spPr/>
    </dgm:pt>
    <dgm:pt modelId="{2A7D7E6B-AA71-4733-8069-FA10F94415F5}" type="pres">
      <dgm:prSet presAssocID="{903461A5-DE50-4DB7-83BF-EAD3788C98F7}" presName="Name17" presStyleLbl="parChTrans1D3" presStyleIdx="1" presStyleCnt="5"/>
      <dgm:spPr/>
      <dgm:t>
        <a:bodyPr/>
        <a:lstStyle/>
        <a:p>
          <a:endParaRPr lang="ru-RU"/>
        </a:p>
      </dgm:t>
    </dgm:pt>
    <dgm:pt modelId="{30DD0EB3-9061-4457-A59F-B1B59FCE10E1}" type="pres">
      <dgm:prSet presAssocID="{B05EC79D-6DF7-4999-A73F-45061EF962B9}" presName="hierRoot3" presStyleCnt="0"/>
      <dgm:spPr/>
    </dgm:pt>
    <dgm:pt modelId="{51CC25B5-8002-4AE9-952D-65D016BC257D}" type="pres">
      <dgm:prSet presAssocID="{B05EC79D-6DF7-4999-A73F-45061EF962B9}" presName="composite3" presStyleCnt="0"/>
      <dgm:spPr/>
    </dgm:pt>
    <dgm:pt modelId="{6C65E24D-FC1B-40A2-A7CE-F1DB10330828}" type="pres">
      <dgm:prSet presAssocID="{B05EC79D-6DF7-4999-A73F-45061EF962B9}" presName="background3" presStyleLbl="node3" presStyleIdx="1" presStyleCnt="5">
        <dgm:style>
          <a:lnRef idx="3">
            <a:schemeClr val="lt1"/>
          </a:lnRef>
          <a:fillRef idx="1">
            <a:schemeClr val="accent2"/>
          </a:fillRef>
          <a:effectRef idx="1">
            <a:schemeClr val="accent2"/>
          </a:effectRef>
          <a:fontRef idx="minor">
            <a:schemeClr val="lt1"/>
          </a:fontRef>
        </dgm:style>
      </dgm:prSet>
      <dgm:spPr/>
    </dgm:pt>
    <dgm:pt modelId="{80E37A6F-29BA-451E-9690-AD893506F18F}" type="pres">
      <dgm:prSet presAssocID="{B05EC79D-6DF7-4999-A73F-45061EF962B9}" presName="text3" presStyleLbl="fgAcc3" presStyleIdx="1" presStyleCnt="5">
        <dgm:presLayoutVars>
          <dgm:chPref val="3"/>
        </dgm:presLayoutVars>
      </dgm:prSet>
      <dgm:spPr/>
      <dgm:t>
        <a:bodyPr/>
        <a:lstStyle/>
        <a:p>
          <a:endParaRPr lang="ru-RU"/>
        </a:p>
      </dgm:t>
    </dgm:pt>
    <dgm:pt modelId="{6290AFE6-B26B-44E6-A83F-4DD872274BA3}" type="pres">
      <dgm:prSet presAssocID="{B05EC79D-6DF7-4999-A73F-45061EF962B9}" presName="hierChild4" presStyleCnt="0"/>
      <dgm:spPr/>
    </dgm:pt>
    <dgm:pt modelId="{1BB90782-3614-4748-AF5F-547DAFEDF991}" type="pres">
      <dgm:prSet presAssocID="{39BBD1FD-BCF1-4EFF-80F7-B64FB352E4D6}" presName="Name17" presStyleLbl="parChTrans1D3" presStyleIdx="2" presStyleCnt="5"/>
      <dgm:spPr/>
      <dgm:t>
        <a:bodyPr/>
        <a:lstStyle/>
        <a:p>
          <a:endParaRPr lang="ru-RU"/>
        </a:p>
      </dgm:t>
    </dgm:pt>
    <dgm:pt modelId="{DBF3534B-7BEC-4678-84AB-7B49FE99E3D5}" type="pres">
      <dgm:prSet presAssocID="{D2782A85-AD60-4A72-89F4-08A42ABA5033}" presName="hierRoot3" presStyleCnt="0"/>
      <dgm:spPr/>
    </dgm:pt>
    <dgm:pt modelId="{B8C0FC6F-46ED-42C3-87B6-0E0F37F96761}" type="pres">
      <dgm:prSet presAssocID="{D2782A85-AD60-4A72-89F4-08A42ABA5033}" presName="composite3" presStyleCnt="0"/>
      <dgm:spPr/>
    </dgm:pt>
    <dgm:pt modelId="{CE4D71FB-AFBB-4690-9FE0-C70DAB8712BE}" type="pres">
      <dgm:prSet presAssocID="{D2782A85-AD60-4A72-89F4-08A42ABA5033}" presName="background3" presStyleLbl="node3" presStyleIdx="2" presStyleCnt="5">
        <dgm:style>
          <a:lnRef idx="3">
            <a:schemeClr val="lt1"/>
          </a:lnRef>
          <a:fillRef idx="1">
            <a:schemeClr val="accent2"/>
          </a:fillRef>
          <a:effectRef idx="1">
            <a:schemeClr val="accent2"/>
          </a:effectRef>
          <a:fontRef idx="minor">
            <a:schemeClr val="lt1"/>
          </a:fontRef>
        </dgm:style>
      </dgm:prSet>
      <dgm:spPr/>
    </dgm:pt>
    <dgm:pt modelId="{EE0F5A9B-1263-406F-89C8-0541B2BF4BDB}" type="pres">
      <dgm:prSet presAssocID="{D2782A85-AD60-4A72-89F4-08A42ABA5033}" presName="text3" presStyleLbl="fgAcc3" presStyleIdx="2" presStyleCnt="5">
        <dgm:presLayoutVars>
          <dgm:chPref val="3"/>
        </dgm:presLayoutVars>
      </dgm:prSet>
      <dgm:spPr/>
      <dgm:t>
        <a:bodyPr/>
        <a:lstStyle/>
        <a:p>
          <a:endParaRPr lang="ru-RU"/>
        </a:p>
      </dgm:t>
    </dgm:pt>
    <dgm:pt modelId="{853BABAA-DFBC-4266-809B-C7D171DBAD72}" type="pres">
      <dgm:prSet presAssocID="{D2782A85-AD60-4A72-89F4-08A42ABA5033}" presName="hierChild4" presStyleCnt="0"/>
      <dgm:spPr/>
    </dgm:pt>
    <dgm:pt modelId="{B3F38836-106D-4DD6-9704-3692B66E50C7}" type="pres">
      <dgm:prSet presAssocID="{099ADA97-4085-4384-966A-F877CD860AB5}" presName="Name17" presStyleLbl="parChTrans1D3" presStyleIdx="3" presStyleCnt="5"/>
      <dgm:spPr/>
      <dgm:t>
        <a:bodyPr/>
        <a:lstStyle/>
        <a:p>
          <a:endParaRPr lang="ru-RU"/>
        </a:p>
      </dgm:t>
    </dgm:pt>
    <dgm:pt modelId="{7A7F2D41-0E64-4C32-B6FA-BD37A0BE4E3C}" type="pres">
      <dgm:prSet presAssocID="{E7757CD1-CF91-4D97-95AC-0CB2CEAFC065}" presName="hierRoot3" presStyleCnt="0"/>
      <dgm:spPr/>
    </dgm:pt>
    <dgm:pt modelId="{734131D1-42BF-46B8-9CA5-CCC46E2E3BC8}" type="pres">
      <dgm:prSet presAssocID="{E7757CD1-CF91-4D97-95AC-0CB2CEAFC065}" presName="composite3" presStyleCnt="0"/>
      <dgm:spPr/>
    </dgm:pt>
    <dgm:pt modelId="{8F4CDBD3-A337-4C21-8DA3-74FA1175EB92}" type="pres">
      <dgm:prSet presAssocID="{E7757CD1-CF91-4D97-95AC-0CB2CEAFC065}" presName="background3" presStyleLbl="node3" presStyleIdx="3" presStyleCnt="5">
        <dgm:style>
          <a:lnRef idx="3">
            <a:schemeClr val="lt1"/>
          </a:lnRef>
          <a:fillRef idx="1">
            <a:schemeClr val="accent2"/>
          </a:fillRef>
          <a:effectRef idx="1">
            <a:schemeClr val="accent2"/>
          </a:effectRef>
          <a:fontRef idx="minor">
            <a:schemeClr val="lt1"/>
          </a:fontRef>
        </dgm:style>
      </dgm:prSet>
      <dgm:spPr/>
    </dgm:pt>
    <dgm:pt modelId="{27CA15C0-ED68-4584-8343-F9B9F6BD499A}" type="pres">
      <dgm:prSet presAssocID="{E7757CD1-CF91-4D97-95AC-0CB2CEAFC065}" presName="text3" presStyleLbl="fgAcc3" presStyleIdx="3" presStyleCnt="5">
        <dgm:presLayoutVars>
          <dgm:chPref val="3"/>
        </dgm:presLayoutVars>
      </dgm:prSet>
      <dgm:spPr/>
      <dgm:t>
        <a:bodyPr/>
        <a:lstStyle/>
        <a:p>
          <a:endParaRPr lang="ru-RU"/>
        </a:p>
      </dgm:t>
    </dgm:pt>
    <dgm:pt modelId="{2CE20A4C-5450-4DF4-A548-24DF592595FE}" type="pres">
      <dgm:prSet presAssocID="{E7757CD1-CF91-4D97-95AC-0CB2CEAFC065}" presName="hierChild4" presStyleCnt="0"/>
      <dgm:spPr/>
    </dgm:pt>
    <dgm:pt modelId="{23ABA00B-4862-44F9-8330-34BFBA88FBBC}" type="pres">
      <dgm:prSet presAssocID="{5BBFEFF6-B776-453A-AA3F-A88548BE38F4}" presName="Name17" presStyleLbl="parChTrans1D3" presStyleIdx="4" presStyleCnt="5"/>
      <dgm:spPr/>
      <dgm:t>
        <a:bodyPr/>
        <a:lstStyle/>
        <a:p>
          <a:endParaRPr lang="ru-RU"/>
        </a:p>
      </dgm:t>
    </dgm:pt>
    <dgm:pt modelId="{4A69A3D1-B97B-4D17-B666-FE7F068BCED1}" type="pres">
      <dgm:prSet presAssocID="{018DD4DF-30DF-474E-AB81-259BBEEDAEDB}" presName="hierRoot3" presStyleCnt="0"/>
      <dgm:spPr/>
    </dgm:pt>
    <dgm:pt modelId="{69D13CCE-86D7-42B6-9627-5BA2218ACB76}" type="pres">
      <dgm:prSet presAssocID="{018DD4DF-30DF-474E-AB81-259BBEEDAEDB}" presName="composite3" presStyleCnt="0"/>
      <dgm:spPr/>
    </dgm:pt>
    <dgm:pt modelId="{0102EFA6-17B8-47BF-9C20-F7FA6D8DA38A}" type="pres">
      <dgm:prSet presAssocID="{018DD4DF-30DF-474E-AB81-259BBEEDAEDB}" presName="background3" presStyleLbl="node3" presStyleIdx="4" presStyleCnt="5">
        <dgm:style>
          <a:lnRef idx="3">
            <a:schemeClr val="lt1"/>
          </a:lnRef>
          <a:fillRef idx="1">
            <a:schemeClr val="accent2"/>
          </a:fillRef>
          <a:effectRef idx="1">
            <a:schemeClr val="accent2"/>
          </a:effectRef>
          <a:fontRef idx="minor">
            <a:schemeClr val="lt1"/>
          </a:fontRef>
        </dgm:style>
      </dgm:prSet>
      <dgm:spPr/>
    </dgm:pt>
    <dgm:pt modelId="{1D4D6C40-E280-4D1D-8B02-D3433B1BB0D2}" type="pres">
      <dgm:prSet presAssocID="{018DD4DF-30DF-474E-AB81-259BBEEDAEDB}" presName="text3" presStyleLbl="fgAcc3" presStyleIdx="4" presStyleCnt="5">
        <dgm:presLayoutVars>
          <dgm:chPref val="3"/>
        </dgm:presLayoutVars>
      </dgm:prSet>
      <dgm:spPr/>
      <dgm:t>
        <a:bodyPr/>
        <a:lstStyle/>
        <a:p>
          <a:endParaRPr lang="ru-RU"/>
        </a:p>
      </dgm:t>
    </dgm:pt>
    <dgm:pt modelId="{1E9FC431-3405-4C38-A801-72C784D3D630}" type="pres">
      <dgm:prSet presAssocID="{018DD4DF-30DF-474E-AB81-259BBEEDAEDB}" presName="hierChild4" presStyleCnt="0"/>
      <dgm:spPr/>
    </dgm:pt>
  </dgm:ptLst>
  <dgm:cxnLst>
    <dgm:cxn modelId="{3DDB2F8B-A2EE-41DB-BF67-0353F9120B2B}" type="presOf" srcId="{D2782A85-AD60-4A72-89F4-08A42ABA5033}" destId="{EE0F5A9B-1263-406F-89C8-0541B2BF4BDB}" srcOrd="0" destOrd="0" presId="urn:microsoft.com/office/officeart/2005/8/layout/hierarchy1"/>
    <dgm:cxn modelId="{F2DCFBFD-3F82-48FD-8A69-D954D00EC70E}" type="presOf" srcId="{E268B18D-8859-46A2-82D7-14CE725BA4B6}" destId="{8F198DF9-8E66-4940-AFFA-9117E04154CC}" srcOrd="0" destOrd="0" presId="urn:microsoft.com/office/officeart/2005/8/layout/hierarchy1"/>
    <dgm:cxn modelId="{952A9AC6-7146-4CBE-8CF5-0134334D1BBA}" type="presOf" srcId="{5BBFEFF6-B776-453A-AA3F-A88548BE38F4}" destId="{23ABA00B-4862-44F9-8330-34BFBA88FBBC}" srcOrd="0" destOrd="0" presId="urn:microsoft.com/office/officeart/2005/8/layout/hierarchy1"/>
    <dgm:cxn modelId="{3E2F4E7A-65C0-4EE5-A10A-DEECA4F5DA6F}" srcId="{E4A43BBB-2D76-498F-95B3-88B1326DF12C}" destId="{D2782A85-AD60-4A72-89F4-08A42ABA5033}" srcOrd="2" destOrd="0" parTransId="{39BBD1FD-BCF1-4EFF-80F7-B64FB352E4D6}" sibTransId="{876064C0-0201-48A8-A8B6-69B65A7CE793}"/>
    <dgm:cxn modelId="{2A2015BD-BF10-4B03-A2CD-4431B8722484}" type="presOf" srcId="{3F977DFF-8D93-4C20-90D6-1645E8F468FD}" destId="{2DEC6CC2-34D8-4051-B6D7-6C04D661304C}" srcOrd="0" destOrd="0" presId="urn:microsoft.com/office/officeart/2005/8/layout/hierarchy1"/>
    <dgm:cxn modelId="{F3125496-759E-4A95-9EE2-DA358E490C26}" type="presOf" srcId="{39BBD1FD-BCF1-4EFF-80F7-B64FB352E4D6}" destId="{1BB90782-3614-4748-AF5F-547DAFEDF991}" srcOrd="0" destOrd="0" presId="urn:microsoft.com/office/officeart/2005/8/layout/hierarchy1"/>
    <dgm:cxn modelId="{39B8BD5A-0FD7-41D2-B03F-9FAD3AC36ED8}" srcId="{E4A43BBB-2D76-498F-95B3-88B1326DF12C}" destId="{B05EC79D-6DF7-4999-A73F-45061EF962B9}" srcOrd="1" destOrd="0" parTransId="{903461A5-DE50-4DB7-83BF-EAD3788C98F7}" sibTransId="{1F744D5C-A3A8-4053-88DF-B4D8CC98D102}"/>
    <dgm:cxn modelId="{1238016B-63D7-4098-A96A-34E49AA96ADF}" srcId="{E4A43BBB-2D76-498F-95B3-88B1326DF12C}" destId="{018DD4DF-30DF-474E-AB81-259BBEEDAEDB}" srcOrd="4" destOrd="0" parTransId="{5BBFEFF6-B776-453A-AA3F-A88548BE38F4}" sibTransId="{6747B3CB-C665-49E3-9F4D-4CA10D6871B9}"/>
    <dgm:cxn modelId="{E8F23546-E2AD-44B9-901F-4AC23CD6455A}" type="presOf" srcId="{383E2F08-D326-4D0C-9A91-7FA11048792A}" destId="{8BDC493D-C324-4164-88A9-EEB93638F489}" srcOrd="0" destOrd="0" presId="urn:microsoft.com/office/officeart/2005/8/layout/hierarchy1"/>
    <dgm:cxn modelId="{1029C3EA-D333-4447-B514-33EDF4F808A6}" type="presOf" srcId="{B05EC79D-6DF7-4999-A73F-45061EF962B9}" destId="{80E37A6F-29BA-451E-9690-AD893506F18F}" srcOrd="0" destOrd="0" presId="urn:microsoft.com/office/officeart/2005/8/layout/hierarchy1"/>
    <dgm:cxn modelId="{9677CED1-AFE4-4174-8D16-F3D99FA626D1}" type="presOf" srcId="{018DD4DF-30DF-474E-AB81-259BBEEDAEDB}" destId="{1D4D6C40-E280-4D1D-8B02-D3433B1BB0D2}" srcOrd="0" destOrd="0" presId="urn:microsoft.com/office/officeart/2005/8/layout/hierarchy1"/>
    <dgm:cxn modelId="{DDBBF1F3-4F9F-48B2-A279-0EA05EF02EC8}" srcId="{3F977DFF-8D93-4C20-90D6-1645E8F468FD}" destId="{383E2F08-D326-4D0C-9A91-7FA11048792A}" srcOrd="1" destOrd="0" parTransId="{AD83044F-9352-46A8-845F-61C69B6028FC}" sibTransId="{E4FA861B-E073-41BE-837B-C99CD1781CC7}"/>
    <dgm:cxn modelId="{E0EDD5E2-785F-49A0-BE6C-AE5E60A9D3B1}" type="presOf" srcId="{903461A5-DE50-4DB7-83BF-EAD3788C98F7}" destId="{2A7D7E6B-AA71-4733-8069-FA10F94415F5}" srcOrd="0" destOrd="0" presId="urn:microsoft.com/office/officeart/2005/8/layout/hierarchy1"/>
    <dgm:cxn modelId="{2CC17D10-1390-47A3-B174-144DE72CD888}" type="presOf" srcId="{099ADA97-4085-4384-966A-F877CD860AB5}" destId="{B3F38836-106D-4DD6-9704-3692B66E50C7}" srcOrd="0" destOrd="0" presId="urn:microsoft.com/office/officeart/2005/8/layout/hierarchy1"/>
    <dgm:cxn modelId="{A3752E7D-0C89-4F8F-BC25-421166737F5A}" type="presOf" srcId="{DCE06102-5128-4D8E-A59B-05FF13419302}" destId="{50854A12-E763-4610-A2EC-66A612BA7DA4}" srcOrd="0" destOrd="0" presId="urn:microsoft.com/office/officeart/2005/8/layout/hierarchy1"/>
    <dgm:cxn modelId="{92F2595B-6387-4492-B0B6-1CA176B8B32F}" type="presOf" srcId="{E4A43BBB-2D76-498F-95B3-88B1326DF12C}" destId="{A4A8A1A9-4304-4992-BA2B-3A608065DF40}" srcOrd="0" destOrd="0" presId="urn:microsoft.com/office/officeart/2005/8/layout/hierarchy1"/>
    <dgm:cxn modelId="{796EED1D-2C59-4EDF-8DA8-658A09040B7D}" type="presOf" srcId="{E7757CD1-CF91-4D97-95AC-0CB2CEAFC065}" destId="{27CA15C0-ED68-4584-8343-F9B9F6BD499A}" srcOrd="0" destOrd="0" presId="urn:microsoft.com/office/officeart/2005/8/layout/hierarchy1"/>
    <dgm:cxn modelId="{AA7120D3-9382-47FA-9E6E-AA7042644C51}" type="presOf" srcId="{C5AFDDD8-6EEE-4A27-A65D-A670DCB5279B}" destId="{26E2C25C-1052-487F-B6C3-CBEA0B958FBC}" srcOrd="0" destOrd="0" presId="urn:microsoft.com/office/officeart/2005/8/layout/hierarchy1"/>
    <dgm:cxn modelId="{62E0A3B2-0962-4F4E-86A4-1488F9E1C94B}" type="presOf" srcId="{E1ED40E3-87D2-4374-8B7B-09C0A0D1152B}" destId="{7FECF055-B38D-4BA0-A914-31A5B5174E81}" srcOrd="0" destOrd="0" presId="urn:microsoft.com/office/officeart/2005/8/layout/hierarchy1"/>
    <dgm:cxn modelId="{5B4B5BFF-90D2-4555-873E-FFA8A04207DF}" type="presOf" srcId="{C481AA31-A8CD-40BD-80D8-C262A32AD29D}" destId="{CFCF6DB0-94A0-42CA-8A23-D6246F89514A}" srcOrd="0" destOrd="0" presId="urn:microsoft.com/office/officeart/2005/8/layout/hierarchy1"/>
    <dgm:cxn modelId="{7671D9A5-B884-4E33-AD1E-CA2CF13033E4}" srcId="{E268B18D-8859-46A2-82D7-14CE725BA4B6}" destId="{3F977DFF-8D93-4C20-90D6-1645E8F468FD}" srcOrd="0" destOrd="0" parTransId="{5F2142C8-10D3-4E09-AF17-C6C2F8215FA4}" sibTransId="{592F4BA3-9DCD-48E5-A77C-0A6CE9552B5E}"/>
    <dgm:cxn modelId="{FBFC043A-D50E-4CEF-BC6C-C929C69F451A}" srcId="{E4A43BBB-2D76-498F-95B3-88B1326DF12C}" destId="{E7757CD1-CF91-4D97-95AC-0CB2CEAFC065}" srcOrd="3" destOrd="0" parTransId="{099ADA97-4085-4384-966A-F877CD860AB5}" sibTransId="{59F117A5-75B6-4C62-B508-DE8D0BF2FD62}"/>
    <dgm:cxn modelId="{B04CE3F2-B1C1-4AD1-9056-8A12F26A5D89}" type="presOf" srcId="{8AB4E77B-0F2B-45BE-ADC8-538881837105}" destId="{810FA9DC-106A-40D6-90E0-BE22E789E663}" srcOrd="0" destOrd="0" presId="urn:microsoft.com/office/officeart/2005/8/layout/hierarchy1"/>
    <dgm:cxn modelId="{73D4480F-3029-4325-A27D-188E3D923A92}" srcId="{3F977DFF-8D93-4C20-90D6-1645E8F468FD}" destId="{E4A43BBB-2D76-498F-95B3-88B1326DF12C}" srcOrd="2" destOrd="0" parTransId="{C481AA31-A8CD-40BD-80D8-C262A32AD29D}" sibTransId="{91D8DDCD-3AC0-4E91-AD80-2DAFCA4E90B7}"/>
    <dgm:cxn modelId="{0BB4D01A-45A3-4631-AAD9-61B6D866FCF6}" type="presOf" srcId="{AD83044F-9352-46A8-845F-61C69B6028FC}" destId="{CEF4CE75-9910-44E9-B92F-4DD9123A426C}" srcOrd="0" destOrd="0" presId="urn:microsoft.com/office/officeart/2005/8/layout/hierarchy1"/>
    <dgm:cxn modelId="{8DCE788B-C792-40F2-93F7-03E74A6AFADE}" srcId="{E4A43BBB-2D76-498F-95B3-88B1326DF12C}" destId="{DCE06102-5128-4D8E-A59B-05FF13419302}" srcOrd="0" destOrd="0" parTransId="{E1ED40E3-87D2-4374-8B7B-09C0A0D1152B}" sibTransId="{9E39AF11-DCED-4841-8DF6-0357289741F1}"/>
    <dgm:cxn modelId="{ED518631-2914-4916-BCD5-A2B163B20CD2}" srcId="{3F977DFF-8D93-4C20-90D6-1645E8F468FD}" destId="{8AB4E77B-0F2B-45BE-ADC8-538881837105}" srcOrd="0" destOrd="0" parTransId="{C5AFDDD8-6EEE-4A27-A65D-A670DCB5279B}" sibTransId="{F0F0B01C-60F3-4B16-BD39-15B12114603F}"/>
    <dgm:cxn modelId="{D0BD7F94-8E1D-4D53-9FC0-7A12D5F959CE}" type="presParOf" srcId="{8F198DF9-8E66-4940-AFFA-9117E04154CC}" destId="{2DFFADCF-0A0D-4065-99BF-E3AE632B3281}" srcOrd="0" destOrd="0" presId="urn:microsoft.com/office/officeart/2005/8/layout/hierarchy1"/>
    <dgm:cxn modelId="{CD7873DB-1607-4125-B987-CE32FA2C7AE2}" type="presParOf" srcId="{2DFFADCF-0A0D-4065-99BF-E3AE632B3281}" destId="{ADE209C0-A83D-4D28-A3F1-D7C14A75F3BA}" srcOrd="0" destOrd="0" presId="urn:microsoft.com/office/officeart/2005/8/layout/hierarchy1"/>
    <dgm:cxn modelId="{91082466-D3AF-43B4-9616-762CC329C88F}" type="presParOf" srcId="{ADE209C0-A83D-4D28-A3F1-D7C14A75F3BA}" destId="{29AE140E-7F17-4490-976C-0170532E07CE}" srcOrd="0" destOrd="0" presId="urn:microsoft.com/office/officeart/2005/8/layout/hierarchy1"/>
    <dgm:cxn modelId="{DEF67C59-4F0F-4D91-9998-17E0F09C3CED}" type="presParOf" srcId="{ADE209C0-A83D-4D28-A3F1-D7C14A75F3BA}" destId="{2DEC6CC2-34D8-4051-B6D7-6C04D661304C}" srcOrd="1" destOrd="0" presId="urn:microsoft.com/office/officeart/2005/8/layout/hierarchy1"/>
    <dgm:cxn modelId="{2B170556-C123-4402-93C8-E15F93B8C662}" type="presParOf" srcId="{2DFFADCF-0A0D-4065-99BF-E3AE632B3281}" destId="{B93AD479-3917-489E-A954-8F8950CC8F8B}" srcOrd="1" destOrd="0" presId="urn:microsoft.com/office/officeart/2005/8/layout/hierarchy1"/>
    <dgm:cxn modelId="{5B2D7E5B-8503-46F0-9F39-7BBFE92CB2D3}" type="presParOf" srcId="{B93AD479-3917-489E-A954-8F8950CC8F8B}" destId="{26E2C25C-1052-487F-B6C3-CBEA0B958FBC}" srcOrd="0" destOrd="0" presId="urn:microsoft.com/office/officeart/2005/8/layout/hierarchy1"/>
    <dgm:cxn modelId="{5202BBA1-E62B-4129-AC57-E6666318EA02}" type="presParOf" srcId="{B93AD479-3917-489E-A954-8F8950CC8F8B}" destId="{C8F59ED0-E800-40DD-9BF4-AF88FF3AC755}" srcOrd="1" destOrd="0" presId="urn:microsoft.com/office/officeart/2005/8/layout/hierarchy1"/>
    <dgm:cxn modelId="{BCA99CD5-BFD3-40A7-87AD-80ED83DC52B0}" type="presParOf" srcId="{C8F59ED0-E800-40DD-9BF4-AF88FF3AC755}" destId="{360C4C4C-0203-45A1-9407-76E1EA49A8CB}" srcOrd="0" destOrd="0" presId="urn:microsoft.com/office/officeart/2005/8/layout/hierarchy1"/>
    <dgm:cxn modelId="{33F9FC02-66FA-42F3-BFE9-CD8A2C96B3C5}" type="presParOf" srcId="{360C4C4C-0203-45A1-9407-76E1EA49A8CB}" destId="{5AC4F012-9635-4C05-8E2C-5F15B9320FB4}" srcOrd="0" destOrd="0" presId="urn:microsoft.com/office/officeart/2005/8/layout/hierarchy1"/>
    <dgm:cxn modelId="{8FB4861E-D19B-4514-BDF7-D986C409F190}" type="presParOf" srcId="{360C4C4C-0203-45A1-9407-76E1EA49A8CB}" destId="{810FA9DC-106A-40D6-90E0-BE22E789E663}" srcOrd="1" destOrd="0" presId="urn:microsoft.com/office/officeart/2005/8/layout/hierarchy1"/>
    <dgm:cxn modelId="{52690E0F-E56D-4283-A782-073CDD802D3A}" type="presParOf" srcId="{C8F59ED0-E800-40DD-9BF4-AF88FF3AC755}" destId="{A48689C7-2CDE-409C-BF4F-4CBB07EBE631}" srcOrd="1" destOrd="0" presId="urn:microsoft.com/office/officeart/2005/8/layout/hierarchy1"/>
    <dgm:cxn modelId="{C9650215-B363-4C8F-B071-4101765341C1}" type="presParOf" srcId="{B93AD479-3917-489E-A954-8F8950CC8F8B}" destId="{CEF4CE75-9910-44E9-B92F-4DD9123A426C}" srcOrd="2" destOrd="0" presId="urn:microsoft.com/office/officeart/2005/8/layout/hierarchy1"/>
    <dgm:cxn modelId="{8C68623F-9981-4EA1-A9AF-392ED8BBBB89}" type="presParOf" srcId="{B93AD479-3917-489E-A954-8F8950CC8F8B}" destId="{AF49EE4F-2E4C-47D6-B807-09DA2FACC113}" srcOrd="3" destOrd="0" presId="urn:microsoft.com/office/officeart/2005/8/layout/hierarchy1"/>
    <dgm:cxn modelId="{E22678F6-D538-4941-9F5A-EA88FC33AF8D}" type="presParOf" srcId="{AF49EE4F-2E4C-47D6-B807-09DA2FACC113}" destId="{5CA32E18-E852-47ED-A26A-620EEC2A05C0}" srcOrd="0" destOrd="0" presId="urn:microsoft.com/office/officeart/2005/8/layout/hierarchy1"/>
    <dgm:cxn modelId="{E3408DD0-71D2-4EF1-AA3A-70A7B81BC036}" type="presParOf" srcId="{5CA32E18-E852-47ED-A26A-620EEC2A05C0}" destId="{F272149B-6B08-4B3D-AC6E-652D838A0F93}" srcOrd="0" destOrd="0" presId="urn:microsoft.com/office/officeart/2005/8/layout/hierarchy1"/>
    <dgm:cxn modelId="{6FBEB98B-F0A5-4588-9F1B-97DA11C2F627}" type="presParOf" srcId="{5CA32E18-E852-47ED-A26A-620EEC2A05C0}" destId="{8BDC493D-C324-4164-88A9-EEB93638F489}" srcOrd="1" destOrd="0" presId="urn:microsoft.com/office/officeart/2005/8/layout/hierarchy1"/>
    <dgm:cxn modelId="{46BD4664-607D-4E04-A924-93CAF17B26E1}" type="presParOf" srcId="{AF49EE4F-2E4C-47D6-B807-09DA2FACC113}" destId="{7F021B90-9B69-49D6-9D44-E317C0026EF1}" srcOrd="1" destOrd="0" presId="urn:microsoft.com/office/officeart/2005/8/layout/hierarchy1"/>
    <dgm:cxn modelId="{CAD1D3B3-4B39-4C34-AEBF-6FC2952C472B}" type="presParOf" srcId="{B93AD479-3917-489E-A954-8F8950CC8F8B}" destId="{CFCF6DB0-94A0-42CA-8A23-D6246F89514A}" srcOrd="4" destOrd="0" presId="urn:microsoft.com/office/officeart/2005/8/layout/hierarchy1"/>
    <dgm:cxn modelId="{2E73D432-1628-4142-93BB-B7E040B9CBBC}" type="presParOf" srcId="{B93AD479-3917-489E-A954-8F8950CC8F8B}" destId="{6A3B5525-8F67-43E6-BD9C-EEAB251BBB42}" srcOrd="5" destOrd="0" presId="urn:microsoft.com/office/officeart/2005/8/layout/hierarchy1"/>
    <dgm:cxn modelId="{A83E5ECF-A1AC-4103-B097-3BF9A1097141}" type="presParOf" srcId="{6A3B5525-8F67-43E6-BD9C-EEAB251BBB42}" destId="{B7BE591A-AD00-411B-97C1-71EFD7830B66}" srcOrd="0" destOrd="0" presId="urn:microsoft.com/office/officeart/2005/8/layout/hierarchy1"/>
    <dgm:cxn modelId="{34686F62-EAD6-41DF-B79D-E5F32CA649A5}" type="presParOf" srcId="{B7BE591A-AD00-411B-97C1-71EFD7830B66}" destId="{B439D73E-F26F-4D02-AABE-7AB2152B48B2}" srcOrd="0" destOrd="0" presId="urn:microsoft.com/office/officeart/2005/8/layout/hierarchy1"/>
    <dgm:cxn modelId="{441F782B-C8A0-49D8-9062-55A69354C235}" type="presParOf" srcId="{B7BE591A-AD00-411B-97C1-71EFD7830B66}" destId="{A4A8A1A9-4304-4992-BA2B-3A608065DF40}" srcOrd="1" destOrd="0" presId="urn:microsoft.com/office/officeart/2005/8/layout/hierarchy1"/>
    <dgm:cxn modelId="{0E35B1A3-26AE-4A21-AD82-D384167B636C}" type="presParOf" srcId="{6A3B5525-8F67-43E6-BD9C-EEAB251BBB42}" destId="{A574DE48-65A5-4565-BF4B-F21F456A4BD9}" srcOrd="1" destOrd="0" presId="urn:microsoft.com/office/officeart/2005/8/layout/hierarchy1"/>
    <dgm:cxn modelId="{D030E1A6-0879-48CD-B2D9-091C574906DA}" type="presParOf" srcId="{A574DE48-65A5-4565-BF4B-F21F456A4BD9}" destId="{7FECF055-B38D-4BA0-A914-31A5B5174E81}" srcOrd="0" destOrd="0" presId="urn:microsoft.com/office/officeart/2005/8/layout/hierarchy1"/>
    <dgm:cxn modelId="{3C88C924-9419-4474-8FA1-7B5B10D2448F}" type="presParOf" srcId="{A574DE48-65A5-4565-BF4B-F21F456A4BD9}" destId="{3DB13658-AE82-4410-8C47-D04DE3F0B8EB}" srcOrd="1" destOrd="0" presId="urn:microsoft.com/office/officeart/2005/8/layout/hierarchy1"/>
    <dgm:cxn modelId="{E7C21465-222C-46C1-B08D-ABFA061C81D8}" type="presParOf" srcId="{3DB13658-AE82-4410-8C47-D04DE3F0B8EB}" destId="{9B70DE7E-2957-43AD-949C-9BB4FF4703D2}" srcOrd="0" destOrd="0" presId="urn:microsoft.com/office/officeart/2005/8/layout/hierarchy1"/>
    <dgm:cxn modelId="{4ED76DDD-89B7-4C2E-818C-463D0DCADC08}" type="presParOf" srcId="{9B70DE7E-2957-43AD-949C-9BB4FF4703D2}" destId="{F02C11B8-04BE-4199-8FFA-2F988D134369}" srcOrd="0" destOrd="0" presId="urn:microsoft.com/office/officeart/2005/8/layout/hierarchy1"/>
    <dgm:cxn modelId="{EEE4F7A1-24A0-41D9-A688-2D2178C3C7EA}" type="presParOf" srcId="{9B70DE7E-2957-43AD-949C-9BB4FF4703D2}" destId="{50854A12-E763-4610-A2EC-66A612BA7DA4}" srcOrd="1" destOrd="0" presId="urn:microsoft.com/office/officeart/2005/8/layout/hierarchy1"/>
    <dgm:cxn modelId="{42D9C8B5-DF66-4C86-A823-D86F97E6DF1C}" type="presParOf" srcId="{3DB13658-AE82-4410-8C47-D04DE3F0B8EB}" destId="{394BC898-6246-44AD-914D-00EF39776A3A}" srcOrd="1" destOrd="0" presId="urn:microsoft.com/office/officeart/2005/8/layout/hierarchy1"/>
    <dgm:cxn modelId="{F386EE9E-C815-4909-AB25-3416574E2052}" type="presParOf" srcId="{A574DE48-65A5-4565-BF4B-F21F456A4BD9}" destId="{2A7D7E6B-AA71-4733-8069-FA10F94415F5}" srcOrd="2" destOrd="0" presId="urn:microsoft.com/office/officeart/2005/8/layout/hierarchy1"/>
    <dgm:cxn modelId="{3AECA9CB-4EC0-4B18-A981-4B5857A15EE2}" type="presParOf" srcId="{A574DE48-65A5-4565-BF4B-F21F456A4BD9}" destId="{30DD0EB3-9061-4457-A59F-B1B59FCE10E1}" srcOrd="3" destOrd="0" presId="urn:microsoft.com/office/officeart/2005/8/layout/hierarchy1"/>
    <dgm:cxn modelId="{0C45C1C5-E3F6-4A8B-8B39-C2150B62A33F}" type="presParOf" srcId="{30DD0EB3-9061-4457-A59F-B1B59FCE10E1}" destId="{51CC25B5-8002-4AE9-952D-65D016BC257D}" srcOrd="0" destOrd="0" presId="urn:microsoft.com/office/officeart/2005/8/layout/hierarchy1"/>
    <dgm:cxn modelId="{8E2F1128-5EE6-4DC2-8F3D-6B65DB4B94DD}" type="presParOf" srcId="{51CC25B5-8002-4AE9-952D-65D016BC257D}" destId="{6C65E24D-FC1B-40A2-A7CE-F1DB10330828}" srcOrd="0" destOrd="0" presId="urn:microsoft.com/office/officeart/2005/8/layout/hierarchy1"/>
    <dgm:cxn modelId="{3B923D04-7F26-4257-83DE-A58EFA899507}" type="presParOf" srcId="{51CC25B5-8002-4AE9-952D-65D016BC257D}" destId="{80E37A6F-29BA-451E-9690-AD893506F18F}" srcOrd="1" destOrd="0" presId="urn:microsoft.com/office/officeart/2005/8/layout/hierarchy1"/>
    <dgm:cxn modelId="{B3522753-6A83-42DA-BE1B-20CD147A14E2}" type="presParOf" srcId="{30DD0EB3-9061-4457-A59F-B1B59FCE10E1}" destId="{6290AFE6-B26B-44E6-A83F-4DD872274BA3}" srcOrd="1" destOrd="0" presId="urn:microsoft.com/office/officeart/2005/8/layout/hierarchy1"/>
    <dgm:cxn modelId="{BDA72C21-4D40-4446-994C-BAFE88097B0A}" type="presParOf" srcId="{A574DE48-65A5-4565-BF4B-F21F456A4BD9}" destId="{1BB90782-3614-4748-AF5F-547DAFEDF991}" srcOrd="4" destOrd="0" presId="urn:microsoft.com/office/officeart/2005/8/layout/hierarchy1"/>
    <dgm:cxn modelId="{7FA581E9-735B-46BF-8A30-095A2D8CD92C}" type="presParOf" srcId="{A574DE48-65A5-4565-BF4B-F21F456A4BD9}" destId="{DBF3534B-7BEC-4678-84AB-7B49FE99E3D5}" srcOrd="5" destOrd="0" presId="urn:microsoft.com/office/officeart/2005/8/layout/hierarchy1"/>
    <dgm:cxn modelId="{F3730D80-6891-4FE6-97CE-C9B2D3554280}" type="presParOf" srcId="{DBF3534B-7BEC-4678-84AB-7B49FE99E3D5}" destId="{B8C0FC6F-46ED-42C3-87B6-0E0F37F96761}" srcOrd="0" destOrd="0" presId="urn:microsoft.com/office/officeart/2005/8/layout/hierarchy1"/>
    <dgm:cxn modelId="{A818B313-11DB-4BD6-A284-217363A63829}" type="presParOf" srcId="{B8C0FC6F-46ED-42C3-87B6-0E0F37F96761}" destId="{CE4D71FB-AFBB-4690-9FE0-C70DAB8712BE}" srcOrd="0" destOrd="0" presId="urn:microsoft.com/office/officeart/2005/8/layout/hierarchy1"/>
    <dgm:cxn modelId="{525FB157-F0AA-4C2B-880D-6FF320704984}" type="presParOf" srcId="{B8C0FC6F-46ED-42C3-87B6-0E0F37F96761}" destId="{EE0F5A9B-1263-406F-89C8-0541B2BF4BDB}" srcOrd="1" destOrd="0" presId="urn:microsoft.com/office/officeart/2005/8/layout/hierarchy1"/>
    <dgm:cxn modelId="{3AB239CE-763E-4840-82BB-DAFE793FBAED}" type="presParOf" srcId="{DBF3534B-7BEC-4678-84AB-7B49FE99E3D5}" destId="{853BABAA-DFBC-4266-809B-C7D171DBAD72}" srcOrd="1" destOrd="0" presId="urn:microsoft.com/office/officeart/2005/8/layout/hierarchy1"/>
    <dgm:cxn modelId="{AF9C1748-04D4-4A39-B478-9A3D47DC172F}" type="presParOf" srcId="{A574DE48-65A5-4565-BF4B-F21F456A4BD9}" destId="{B3F38836-106D-4DD6-9704-3692B66E50C7}" srcOrd="6" destOrd="0" presId="urn:microsoft.com/office/officeart/2005/8/layout/hierarchy1"/>
    <dgm:cxn modelId="{8C3410BB-433E-41FA-BA60-18485BB3400B}" type="presParOf" srcId="{A574DE48-65A5-4565-BF4B-F21F456A4BD9}" destId="{7A7F2D41-0E64-4C32-B6FA-BD37A0BE4E3C}" srcOrd="7" destOrd="0" presId="urn:microsoft.com/office/officeart/2005/8/layout/hierarchy1"/>
    <dgm:cxn modelId="{CB1C5A9C-C736-4FF5-B476-780A64622A4A}" type="presParOf" srcId="{7A7F2D41-0E64-4C32-B6FA-BD37A0BE4E3C}" destId="{734131D1-42BF-46B8-9CA5-CCC46E2E3BC8}" srcOrd="0" destOrd="0" presId="urn:microsoft.com/office/officeart/2005/8/layout/hierarchy1"/>
    <dgm:cxn modelId="{96016D8D-A337-4560-A50C-88F88B124053}" type="presParOf" srcId="{734131D1-42BF-46B8-9CA5-CCC46E2E3BC8}" destId="{8F4CDBD3-A337-4C21-8DA3-74FA1175EB92}" srcOrd="0" destOrd="0" presId="urn:microsoft.com/office/officeart/2005/8/layout/hierarchy1"/>
    <dgm:cxn modelId="{70D423F6-A7A3-4F7F-B669-5E3F6AEB3103}" type="presParOf" srcId="{734131D1-42BF-46B8-9CA5-CCC46E2E3BC8}" destId="{27CA15C0-ED68-4584-8343-F9B9F6BD499A}" srcOrd="1" destOrd="0" presId="urn:microsoft.com/office/officeart/2005/8/layout/hierarchy1"/>
    <dgm:cxn modelId="{B70CC916-7AB7-4F29-84ED-123C7307E272}" type="presParOf" srcId="{7A7F2D41-0E64-4C32-B6FA-BD37A0BE4E3C}" destId="{2CE20A4C-5450-4DF4-A548-24DF592595FE}" srcOrd="1" destOrd="0" presId="urn:microsoft.com/office/officeart/2005/8/layout/hierarchy1"/>
    <dgm:cxn modelId="{390D2553-59A3-4B08-98AF-B3E0F4A4E0B3}" type="presParOf" srcId="{A574DE48-65A5-4565-BF4B-F21F456A4BD9}" destId="{23ABA00B-4862-44F9-8330-34BFBA88FBBC}" srcOrd="8" destOrd="0" presId="urn:microsoft.com/office/officeart/2005/8/layout/hierarchy1"/>
    <dgm:cxn modelId="{19834571-D0E0-44D8-B01E-D378F39BE270}" type="presParOf" srcId="{A574DE48-65A5-4565-BF4B-F21F456A4BD9}" destId="{4A69A3D1-B97B-4D17-B666-FE7F068BCED1}" srcOrd="9" destOrd="0" presId="urn:microsoft.com/office/officeart/2005/8/layout/hierarchy1"/>
    <dgm:cxn modelId="{AB602F91-519F-489C-B315-BB294925D56C}" type="presParOf" srcId="{4A69A3D1-B97B-4D17-B666-FE7F068BCED1}" destId="{69D13CCE-86D7-42B6-9627-5BA2218ACB76}" srcOrd="0" destOrd="0" presId="urn:microsoft.com/office/officeart/2005/8/layout/hierarchy1"/>
    <dgm:cxn modelId="{6AC18A85-A816-42F1-BCE2-0B240FA55257}" type="presParOf" srcId="{69D13CCE-86D7-42B6-9627-5BA2218ACB76}" destId="{0102EFA6-17B8-47BF-9C20-F7FA6D8DA38A}" srcOrd="0" destOrd="0" presId="urn:microsoft.com/office/officeart/2005/8/layout/hierarchy1"/>
    <dgm:cxn modelId="{23B23D14-6897-4B3C-8A99-15ECBB721D14}" type="presParOf" srcId="{69D13CCE-86D7-42B6-9627-5BA2218ACB76}" destId="{1D4D6C40-E280-4D1D-8B02-D3433B1BB0D2}" srcOrd="1" destOrd="0" presId="urn:microsoft.com/office/officeart/2005/8/layout/hierarchy1"/>
    <dgm:cxn modelId="{AF03398A-792E-482E-9547-562DFAED6B11}" type="presParOf" srcId="{4A69A3D1-B97B-4D17-B666-FE7F068BCED1}" destId="{1E9FC431-3405-4C38-A801-72C784D3D630}" srcOrd="1" destOrd="0" presId="urn:microsoft.com/office/officeart/2005/8/layout/hierarchy1"/>
  </dgm:cxnLst>
  <dgm:bg/>
  <dgm:whole/>
</dgm:dataModel>
</file>

<file path=ppt/diagrams/data9.xml><?xml version="1.0" encoding="utf-8"?>
<dgm:dataModel xmlns:dgm="http://schemas.openxmlformats.org/drawingml/2006/diagram" xmlns:a="http://schemas.openxmlformats.org/drawingml/2006/main">
  <dgm:ptLst>
    <dgm:pt modelId="{45D8A3F8-4A99-4E08-9E60-0BA279BE28FB}" type="doc">
      <dgm:prSet loTypeId="urn:microsoft.com/office/officeart/2005/8/layout/venn3" loCatId="relationship" qsTypeId="urn:microsoft.com/office/officeart/2005/8/quickstyle/simple1" qsCatId="simple" csTypeId="urn:microsoft.com/office/officeart/2005/8/colors/colorful5" csCatId="colorful" phldr="1"/>
      <dgm:spPr/>
      <dgm:t>
        <a:bodyPr/>
        <a:lstStyle/>
        <a:p>
          <a:endParaRPr lang="ru-RU"/>
        </a:p>
      </dgm:t>
    </dgm:pt>
    <dgm:pt modelId="{B6785FCA-DA1F-4AB5-8ED9-2158AE14E001}">
      <dgm:prSet phldrT="[Текст]"/>
      <dgm:spPr/>
      <dgm:t>
        <a:bodyPr/>
        <a:lstStyle/>
        <a:p>
          <a:r>
            <a:rPr lang="ru-RU" dirty="0" smtClean="0"/>
            <a:t>Г. П.</a:t>
          </a:r>
          <a:endParaRPr lang="ru-RU" dirty="0"/>
        </a:p>
      </dgm:t>
    </dgm:pt>
    <dgm:pt modelId="{29AC6725-ACB1-45C9-9F43-214C40F60580}" type="parTrans" cxnId="{956B3DB4-7EFD-4648-890D-C8DDF8D1B4ED}">
      <dgm:prSet/>
      <dgm:spPr/>
      <dgm:t>
        <a:bodyPr/>
        <a:lstStyle/>
        <a:p>
          <a:endParaRPr lang="ru-RU"/>
        </a:p>
      </dgm:t>
    </dgm:pt>
    <dgm:pt modelId="{2E3D0037-7539-47A1-BC69-F75DA1905712}" type="sibTrans" cxnId="{956B3DB4-7EFD-4648-890D-C8DDF8D1B4ED}">
      <dgm:prSet/>
      <dgm:spPr/>
      <dgm:t>
        <a:bodyPr/>
        <a:lstStyle/>
        <a:p>
          <a:endParaRPr lang="ru-RU"/>
        </a:p>
      </dgm:t>
    </dgm:pt>
    <dgm:pt modelId="{78FC4552-DC88-4011-B016-8BEF0986E4D7}">
      <dgm:prSet phldrT="[Текст]"/>
      <dgm:spPr/>
      <dgm:t>
        <a:bodyPr/>
        <a:lstStyle/>
        <a:p>
          <a:r>
            <a:rPr lang="ru-RU" dirty="0" smtClean="0"/>
            <a:t>союз</a:t>
          </a:r>
          <a:endParaRPr lang="ru-RU" dirty="0"/>
        </a:p>
      </dgm:t>
    </dgm:pt>
    <dgm:pt modelId="{63F50D0D-D6A3-47B4-9CB4-A31AC528B95E}" type="parTrans" cxnId="{074A2FEE-B87D-4437-B1BF-B81EEC0C6713}">
      <dgm:prSet/>
      <dgm:spPr/>
      <dgm:t>
        <a:bodyPr/>
        <a:lstStyle/>
        <a:p>
          <a:endParaRPr lang="ru-RU"/>
        </a:p>
      </dgm:t>
    </dgm:pt>
    <dgm:pt modelId="{38F0EB44-93F2-4587-AC75-5E46A8181A59}" type="sibTrans" cxnId="{074A2FEE-B87D-4437-B1BF-B81EEC0C6713}">
      <dgm:prSet/>
      <dgm:spPr/>
      <dgm:t>
        <a:bodyPr/>
        <a:lstStyle/>
        <a:p>
          <a:endParaRPr lang="ru-RU"/>
        </a:p>
      </dgm:t>
    </dgm:pt>
    <dgm:pt modelId="{42EFB5AE-D2C7-4B15-A922-9D7B81F7450D}">
      <dgm:prSet phldrT="[Текст]"/>
      <dgm:spPr/>
      <dgm:t>
        <a:bodyPr/>
        <a:lstStyle/>
        <a:p>
          <a:r>
            <a:rPr lang="ru-RU" dirty="0" smtClean="0"/>
            <a:t>Г. П.</a:t>
          </a:r>
          <a:endParaRPr lang="ru-RU" dirty="0"/>
        </a:p>
      </dgm:t>
    </dgm:pt>
    <dgm:pt modelId="{4C49B3E3-1C57-413A-8711-0026F9ED3553}" type="parTrans" cxnId="{8D221995-3D35-43DB-A0DC-CB14D85BC3E6}">
      <dgm:prSet/>
      <dgm:spPr/>
      <dgm:t>
        <a:bodyPr/>
        <a:lstStyle/>
        <a:p>
          <a:endParaRPr lang="ru-RU"/>
        </a:p>
      </dgm:t>
    </dgm:pt>
    <dgm:pt modelId="{F894AB8A-CC39-4CB3-B4B6-A418F61D4CEA}" type="sibTrans" cxnId="{8D221995-3D35-43DB-A0DC-CB14D85BC3E6}">
      <dgm:prSet/>
      <dgm:spPr/>
      <dgm:t>
        <a:bodyPr/>
        <a:lstStyle/>
        <a:p>
          <a:endParaRPr lang="ru-RU"/>
        </a:p>
      </dgm:t>
    </dgm:pt>
    <dgm:pt modelId="{15FC08A2-248C-4FE8-ADCF-B9BB142D3763}" type="pres">
      <dgm:prSet presAssocID="{45D8A3F8-4A99-4E08-9E60-0BA279BE28FB}" presName="Name0" presStyleCnt="0">
        <dgm:presLayoutVars>
          <dgm:dir/>
          <dgm:resizeHandles val="exact"/>
        </dgm:presLayoutVars>
      </dgm:prSet>
      <dgm:spPr/>
      <dgm:t>
        <a:bodyPr/>
        <a:lstStyle/>
        <a:p>
          <a:endParaRPr lang="ru-RU"/>
        </a:p>
      </dgm:t>
    </dgm:pt>
    <dgm:pt modelId="{B0EC9287-380B-4D0B-B8FB-E39DF942BD64}" type="pres">
      <dgm:prSet presAssocID="{B6785FCA-DA1F-4AB5-8ED9-2158AE14E001}" presName="Name5" presStyleLbl="vennNode1" presStyleIdx="0" presStyleCnt="3">
        <dgm:presLayoutVars>
          <dgm:bulletEnabled val="1"/>
        </dgm:presLayoutVars>
      </dgm:prSet>
      <dgm:spPr/>
      <dgm:t>
        <a:bodyPr/>
        <a:lstStyle/>
        <a:p>
          <a:endParaRPr lang="ru-RU"/>
        </a:p>
      </dgm:t>
    </dgm:pt>
    <dgm:pt modelId="{F1FCC50B-EE8E-4EC6-BF5F-934F2923623E}" type="pres">
      <dgm:prSet presAssocID="{2E3D0037-7539-47A1-BC69-F75DA1905712}" presName="space" presStyleCnt="0"/>
      <dgm:spPr/>
    </dgm:pt>
    <dgm:pt modelId="{479797C4-6096-48B8-AD50-8CC027929A0F}" type="pres">
      <dgm:prSet presAssocID="{78FC4552-DC88-4011-B016-8BEF0986E4D7}" presName="Name5" presStyleLbl="vennNode1" presStyleIdx="1" presStyleCnt="3">
        <dgm:presLayoutVars>
          <dgm:bulletEnabled val="1"/>
        </dgm:presLayoutVars>
      </dgm:prSet>
      <dgm:spPr/>
      <dgm:t>
        <a:bodyPr/>
        <a:lstStyle/>
        <a:p>
          <a:endParaRPr lang="ru-RU"/>
        </a:p>
      </dgm:t>
    </dgm:pt>
    <dgm:pt modelId="{EAF83E12-EFE9-4E09-BB4D-C3695038119F}" type="pres">
      <dgm:prSet presAssocID="{38F0EB44-93F2-4587-AC75-5E46A8181A59}" presName="space" presStyleCnt="0"/>
      <dgm:spPr/>
    </dgm:pt>
    <dgm:pt modelId="{B45AC194-DF52-42F4-BA7C-F39746385797}" type="pres">
      <dgm:prSet presAssocID="{42EFB5AE-D2C7-4B15-A922-9D7B81F7450D}" presName="Name5" presStyleLbl="vennNode1" presStyleIdx="2" presStyleCnt="3">
        <dgm:presLayoutVars>
          <dgm:bulletEnabled val="1"/>
        </dgm:presLayoutVars>
      </dgm:prSet>
      <dgm:spPr/>
      <dgm:t>
        <a:bodyPr/>
        <a:lstStyle/>
        <a:p>
          <a:endParaRPr lang="ru-RU"/>
        </a:p>
      </dgm:t>
    </dgm:pt>
  </dgm:ptLst>
  <dgm:cxnLst>
    <dgm:cxn modelId="{7795AF97-A6FC-4768-B0B7-ED66C1B3B753}" type="presOf" srcId="{42EFB5AE-D2C7-4B15-A922-9D7B81F7450D}" destId="{B45AC194-DF52-42F4-BA7C-F39746385797}" srcOrd="0" destOrd="0" presId="urn:microsoft.com/office/officeart/2005/8/layout/venn3"/>
    <dgm:cxn modelId="{8E0CA174-2E9C-4AB2-9BCA-D719D8FEEF6F}" type="presOf" srcId="{45D8A3F8-4A99-4E08-9E60-0BA279BE28FB}" destId="{15FC08A2-248C-4FE8-ADCF-B9BB142D3763}" srcOrd="0" destOrd="0" presId="urn:microsoft.com/office/officeart/2005/8/layout/venn3"/>
    <dgm:cxn modelId="{956B3DB4-7EFD-4648-890D-C8DDF8D1B4ED}" srcId="{45D8A3F8-4A99-4E08-9E60-0BA279BE28FB}" destId="{B6785FCA-DA1F-4AB5-8ED9-2158AE14E001}" srcOrd="0" destOrd="0" parTransId="{29AC6725-ACB1-45C9-9F43-214C40F60580}" sibTransId="{2E3D0037-7539-47A1-BC69-F75DA1905712}"/>
    <dgm:cxn modelId="{8D221995-3D35-43DB-A0DC-CB14D85BC3E6}" srcId="{45D8A3F8-4A99-4E08-9E60-0BA279BE28FB}" destId="{42EFB5AE-D2C7-4B15-A922-9D7B81F7450D}" srcOrd="2" destOrd="0" parTransId="{4C49B3E3-1C57-413A-8711-0026F9ED3553}" sibTransId="{F894AB8A-CC39-4CB3-B4B6-A418F61D4CEA}"/>
    <dgm:cxn modelId="{1E81466E-CF02-4189-B68D-8ED99F4EECF7}" type="presOf" srcId="{B6785FCA-DA1F-4AB5-8ED9-2158AE14E001}" destId="{B0EC9287-380B-4D0B-B8FB-E39DF942BD64}" srcOrd="0" destOrd="0" presId="urn:microsoft.com/office/officeart/2005/8/layout/venn3"/>
    <dgm:cxn modelId="{074A2FEE-B87D-4437-B1BF-B81EEC0C6713}" srcId="{45D8A3F8-4A99-4E08-9E60-0BA279BE28FB}" destId="{78FC4552-DC88-4011-B016-8BEF0986E4D7}" srcOrd="1" destOrd="0" parTransId="{63F50D0D-D6A3-47B4-9CB4-A31AC528B95E}" sibTransId="{38F0EB44-93F2-4587-AC75-5E46A8181A59}"/>
    <dgm:cxn modelId="{A40DFE17-57BB-4FCE-80B9-D101A5878B72}" type="presOf" srcId="{78FC4552-DC88-4011-B016-8BEF0986E4D7}" destId="{479797C4-6096-48B8-AD50-8CC027929A0F}" srcOrd="0" destOrd="0" presId="urn:microsoft.com/office/officeart/2005/8/layout/venn3"/>
    <dgm:cxn modelId="{4C3DB018-C96D-4D4C-9142-0B96324368BF}" type="presParOf" srcId="{15FC08A2-248C-4FE8-ADCF-B9BB142D3763}" destId="{B0EC9287-380B-4D0B-B8FB-E39DF942BD64}" srcOrd="0" destOrd="0" presId="urn:microsoft.com/office/officeart/2005/8/layout/venn3"/>
    <dgm:cxn modelId="{C981AE05-B139-40C1-BAA1-FC66BF6BD17F}" type="presParOf" srcId="{15FC08A2-248C-4FE8-ADCF-B9BB142D3763}" destId="{F1FCC50B-EE8E-4EC6-BF5F-934F2923623E}" srcOrd="1" destOrd="0" presId="urn:microsoft.com/office/officeart/2005/8/layout/venn3"/>
    <dgm:cxn modelId="{2189E081-DC4E-4663-83A0-69A7FDCE94D7}" type="presParOf" srcId="{15FC08A2-248C-4FE8-ADCF-B9BB142D3763}" destId="{479797C4-6096-48B8-AD50-8CC027929A0F}" srcOrd="2" destOrd="0" presId="urn:microsoft.com/office/officeart/2005/8/layout/venn3"/>
    <dgm:cxn modelId="{C4A771C5-F4BD-4DC6-AA8A-FEFA3D8A6AA9}" type="presParOf" srcId="{15FC08A2-248C-4FE8-ADCF-B9BB142D3763}" destId="{EAF83E12-EFE9-4E09-BB4D-C3695038119F}" srcOrd="3" destOrd="0" presId="urn:microsoft.com/office/officeart/2005/8/layout/venn3"/>
    <dgm:cxn modelId="{2779FEFA-57DD-4404-846B-685A72827140}" type="presParOf" srcId="{15FC08A2-248C-4FE8-ADCF-B9BB142D3763}" destId="{B45AC194-DF52-42F4-BA7C-F39746385797}" srcOrd="4" destOrd="0" presId="urn:microsoft.com/office/officeart/2005/8/layout/venn3"/>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154AF0-75B2-4E12-AED0-9BF707AF7A0E}" type="datetimeFigureOut">
              <a:rPr lang="ru-RU" smtClean="0"/>
              <a:pPr/>
              <a:t>27.02.2009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43F626-ED46-4AB3-915D-13C5EE86758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a:bodyPr>
          <a:lstStyle/>
          <a:p>
            <a:r>
              <a:rPr lang="ru-RU" sz="1200" kern="1200" dirty="0" smtClean="0">
                <a:solidFill>
                  <a:schemeClr val="tx1"/>
                </a:solidFill>
                <a:latin typeface="+mn-lt"/>
                <a:ea typeface="+mn-ea"/>
                <a:cs typeface="+mn-cs"/>
              </a:rPr>
              <a:t>Пример: Как</a:t>
            </a:r>
            <a:r>
              <a:rPr lang="ru-RU" sz="1200" kern="1200" baseline="0" dirty="0" smtClean="0">
                <a:solidFill>
                  <a:schemeClr val="tx1"/>
                </a:solidFill>
                <a:latin typeface="+mn-lt"/>
                <a:ea typeface="+mn-ea"/>
                <a:cs typeface="+mn-cs"/>
              </a:rPr>
              <a:t> можно истолковать место: «18 Поэтому и умершие во Христе погибли. (1Кор.15:18)»</a:t>
            </a:r>
            <a:endParaRPr lang="ru-RU" sz="1200" kern="1200" dirty="0" smtClean="0">
              <a:solidFill>
                <a:schemeClr val="tx1"/>
              </a:solidFill>
              <a:latin typeface="+mn-lt"/>
              <a:ea typeface="+mn-ea"/>
              <a:cs typeface="+mn-cs"/>
            </a:endParaRP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В греческом языке приставка </a:t>
            </a:r>
            <a:r>
              <a:rPr lang="ru-RU" sz="1200" i="1" kern="1200" dirty="0" smtClean="0">
                <a:solidFill>
                  <a:schemeClr val="tx1"/>
                </a:solidFill>
                <a:latin typeface="+mn-lt"/>
                <a:ea typeface="+mn-ea"/>
                <a:cs typeface="+mn-cs"/>
              </a:rPr>
              <a:t>кон</a:t>
            </a:r>
            <a:r>
              <a:rPr lang="ru-RU" sz="1200" kern="1200" dirty="0" smtClean="0">
                <a:solidFill>
                  <a:schemeClr val="tx1"/>
                </a:solidFill>
                <a:latin typeface="+mn-lt"/>
                <a:ea typeface="+mn-ea"/>
                <a:cs typeface="+mn-cs"/>
              </a:rPr>
              <a:t> означает </a:t>
            </a:r>
            <a:r>
              <a:rPr lang="ru-RU" sz="1200" i="1" kern="1200" dirty="0" smtClean="0">
                <a:solidFill>
                  <a:schemeClr val="tx1"/>
                </a:solidFill>
                <a:latin typeface="+mn-lt"/>
                <a:ea typeface="+mn-ea"/>
                <a:cs typeface="+mn-cs"/>
              </a:rPr>
              <a:t>с</a:t>
            </a:r>
            <a:r>
              <a:rPr lang="ru-RU" sz="1200" kern="1200" dirty="0" smtClean="0">
                <a:solidFill>
                  <a:schemeClr val="tx1"/>
                </a:solidFill>
                <a:latin typeface="+mn-lt"/>
                <a:ea typeface="+mn-ea"/>
                <a:cs typeface="+mn-cs"/>
              </a:rPr>
              <a:t>. Таким образом, выражение </a:t>
            </a:r>
            <a:r>
              <a:rPr lang="ru-RU" sz="1200" i="1" kern="1200" dirty="0" smtClean="0">
                <a:solidFill>
                  <a:schemeClr val="tx1"/>
                </a:solidFill>
                <a:latin typeface="+mn-lt"/>
                <a:ea typeface="+mn-ea"/>
                <a:cs typeface="+mn-cs"/>
              </a:rPr>
              <a:t>в контексте</a:t>
            </a:r>
            <a:r>
              <a:rPr lang="ru-RU" sz="1200" kern="1200" dirty="0" smtClean="0">
                <a:solidFill>
                  <a:schemeClr val="tx1"/>
                </a:solidFill>
                <a:latin typeface="+mn-lt"/>
                <a:ea typeface="+mn-ea"/>
                <a:cs typeface="+mn-cs"/>
              </a:rPr>
              <a:t> означает </a:t>
            </a:r>
            <a:r>
              <a:rPr lang="ru-RU" sz="1200" i="1" kern="1200" dirty="0" smtClean="0">
                <a:solidFill>
                  <a:schemeClr val="tx1"/>
                </a:solidFill>
                <a:latin typeface="+mn-lt"/>
                <a:ea typeface="+mn-ea"/>
                <a:cs typeface="+mn-cs"/>
              </a:rPr>
              <a:t>вместе с текстом</a:t>
            </a:r>
            <a:r>
              <a:rPr lang="ru-RU" sz="1200" kern="1200" dirty="0" smtClean="0">
                <a:solidFill>
                  <a:schemeClr val="tx1"/>
                </a:solidFill>
                <a:latin typeface="+mn-lt"/>
                <a:ea typeface="+mn-ea"/>
                <a:cs typeface="+mn-cs"/>
              </a:rPr>
              <a:t>.</a:t>
            </a:r>
          </a:p>
          <a:p>
            <a:r>
              <a:rPr lang="ru-RU" sz="1200" kern="1200" dirty="0" smtClean="0">
                <a:solidFill>
                  <a:schemeClr val="tx1"/>
                </a:solidFill>
                <a:latin typeface="+mn-lt"/>
                <a:ea typeface="+mn-ea"/>
                <a:cs typeface="+mn-cs"/>
              </a:rPr>
              <a:t>Чаще всего любое библейское предложение находится в тесной смысловой связи с тем, что написано выше и ниже. Поэтому контекст имеет определяющее значение для правильного понимания смысла текста.</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Пример</a:t>
            </a:r>
            <a:r>
              <a:rPr lang="ru-RU" sz="1200" kern="1200" baseline="0" dirty="0" smtClean="0">
                <a:solidFill>
                  <a:schemeClr val="tx1"/>
                </a:solidFill>
                <a:latin typeface="+mn-lt"/>
                <a:ea typeface="+mn-ea"/>
                <a:cs typeface="+mn-cs"/>
              </a:rPr>
              <a:t> 1</a:t>
            </a:r>
            <a:r>
              <a:rPr lang="ru-RU" sz="1200" kern="1200" dirty="0" smtClean="0">
                <a:solidFill>
                  <a:schemeClr val="tx1"/>
                </a:solidFill>
                <a:latin typeface="+mn-lt"/>
                <a:ea typeface="+mn-ea"/>
                <a:cs typeface="+mn-cs"/>
              </a:rPr>
              <a:t>: «Се, стою у двери и стучу» (</a:t>
            </a:r>
            <a:r>
              <a:rPr lang="ru-RU" sz="1200" kern="1200" dirty="0" err="1" smtClean="0">
                <a:solidFill>
                  <a:schemeClr val="tx1"/>
                </a:solidFill>
                <a:latin typeface="+mn-lt"/>
                <a:ea typeface="+mn-ea"/>
                <a:cs typeface="+mn-cs"/>
              </a:rPr>
              <a:t>Откр</a:t>
            </a:r>
            <a:r>
              <a:rPr lang="ru-RU" sz="1200" kern="1200" dirty="0" smtClean="0">
                <a:solidFill>
                  <a:schemeClr val="tx1"/>
                </a:solidFill>
                <a:latin typeface="+mn-lt"/>
                <a:ea typeface="+mn-ea"/>
                <a:cs typeface="+mn-cs"/>
              </a:rPr>
              <a:t>. 3, 20). Из этого текста можно предположить, что Иисус стоит и стучит у двери сердца грешного, необращенного человека. Однако, если обратить внимание на стихи 14–20 этой же главы, между которыми существует тесная смысловая связь, становится ясно, что речь идет о верующих, у которых Господь Иисус оказался вытесненным из сердца.</a:t>
            </a: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2</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70000" lnSpcReduction="20000"/>
          </a:bodyPr>
          <a:lstStyle/>
          <a:p>
            <a:r>
              <a:rPr lang="ru-RU" sz="1200" kern="1200" dirty="0" smtClean="0">
                <a:solidFill>
                  <a:schemeClr val="tx1"/>
                </a:solidFill>
                <a:latin typeface="+mn-lt"/>
                <a:ea typeface="+mn-ea"/>
                <a:cs typeface="+mn-cs"/>
              </a:rPr>
              <a:t>Широта контекста может быть разной. Она зависит от задачи, стоящей перед толкователем.</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Например: Во время полета, с большой высоты, мы видим довольно обширный участок земли, хотя отдельные детали не видны или видны, но не ясно. Когда же самолет опускается ниже, обозреваемое пространство ограничивается, а детали становятся яснее. Приземлившись, мы хорошо видим даже небольшие вещи, но на очень ограниченной площади.</a:t>
            </a:r>
          </a:p>
          <a:p>
            <a:r>
              <a:rPr lang="ru-RU" sz="1200" kern="1200" dirty="0" smtClean="0">
                <a:solidFill>
                  <a:schemeClr val="tx1"/>
                </a:solidFill>
                <a:latin typeface="+mn-lt"/>
                <a:ea typeface="+mn-ea"/>
                <a:cs typeface="+mn-cs"/>
              </a:rPr>
              <a:t>Нечто подобное происходит и при исследовании Священного Писания.</a:t>
            </a:r>
          </a:p>
          <a:p>
            <a:r>
              <a:rPr lang="ru-RU" sz="1200" kern="1200" dirty="0" smtClean="0">
                <a:solidFill>
                  <a:schemeClr val="tx1"/>
                </a:solidFill>
                <a:latin typeface="+mn-lt"/>
                <a:ea typeface="+mn-ea"/>
                <a:cs typeface="+mn-cs"/>
              </a:rPr>
              <a:t>Различают два подхода к изучению Библии: телескопический (издалека, обширно) и микроскопический (вблизи, конкретно).</a:t>
            </a:r>
          </a:p>
          <a:p>
            <a:r>
              <a:rPr lang="ru-RU" sz="1200" kern="1200" dirty="0" smtClean="0">
                <a:solidFill>
                  <a:schemeClr val="tx1"/>
                </a:solidFill>
                <a:latin typeface="+mn-lt"/>
                <a:ea typeface="+mn-ea"/>
                <a:cs typeface="+mn-cs"/>
              </a:rPr>
              <a:t>При исследовании важно двигаться от общего к частному, то есть от телескопического подхода переходить к микроскопическому, а не наоборот. Без общего представления о Библии и ее содержании невозможно правильно толковать ее отдельные части и выражения.</a:t>
            </a:r>
          </a:p>
          <a:p>
            <a:endParaRPr lang="ru-RU" dirty="0" smtClean="0"/>
          </a:p>
          <a:p>
            <a:r>
              <a:rPr lang="ru-RU" sz="1200" kern="1200" dirty="0" smtClean="0">
                <a:solidFill>
                  <a:schemeClr val="tx1"/>
                </a:solidFill>
                <a:latin typeface="+mn-lt"/>
                <a:ea typeface="+mn-ea"/>
                <a:cs typeface="+mn-cs"/>
              </a:rPr>
              <a:t>Уровень стиха:</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Рим.8:28 Притом знаем, что любящим Бога, призванным по [Его] изволению, </a:t>
            </a:r>
            <a:r>
              <a:rPr lang="ru-RU" b="1" dirty="0" smtClean="0"/>
              <a:t>все содействует ко благу.</a:t>
            </a:r>
          </a:p>
          <a:p>
            <a:r>
              <a:rPr lang="ru-RU" sz="1200" kern="120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i="1" u="sng" kern="1200" dirty="0" smtClean="0">
                <a:solidFill>
                  <a:schemeClr val="tx1"/>
                </a:solidFill>
                <a:latin typeface="+mn-lt"/>
                <a:ea typeface="+mn-ea"/>
                <a:cs typeface="+mn-cs"/>
              </a:rPr>
              <a:t>Уровень смыслового отрывка</a:t>
            </a:r>
            <a:r>
              <a:rPr lang="ru-RU" sz="1200" kern="1200" dirty="0" smtClean="0">
                <a:solidFill>
                  <a:schemeClr val="tx1"/>
                </a:solidFill>
                <a:latin typeface="+mn-lt"/>
                <a:ea typeface="+mn-ea"/>
                <a:cs typeface="+mn-cs"/>
              </a:rPr>
              <a:t>. Каждое литературное произведение состоит из смысловых частей, значение каждого отрывка в конце концов влияет на значение всего произведения. Для того, чтобы книги Писания были более доступны для изучения, традиционно текст делится на стихи, главы, смысловые отрывки. Если относительно контекста всей книги мы сказали, что он помогает поместить изучаемый текст в определенное смысловое место книги, то контекст отрывка дает возможность понять текст. При исследовании текста полезно использовать разного рода издания Библии, которые по разному делят текст на смысловые части. То же, что было сказано о большем контексте применимо и к рассмотрению значения текста в контексте некоторой части. Говоря о смысловой части, необходимо помнить о том, что автор развивает какую-то мысль либо на протяжении всей книги, либо в данном отрывке, поэтому задавая вопрос о месте изучаемого текста в развитии мысли, мы помещаем набор высказываний в общую картину аргументации автора.</a:t>
            </a:r>
          </a:p>
          <a:p>
            <a:endParaRPr lang="ru-RU" sz="1200" kern="1200" dirty="0" smtClean="0">
              <a:solidFill>
                <a:schemeClr val="tx1"/>
              </a:solidFill>
              <a:latin typeface="+mn-lt"/>
              <a:ea typeface="+mn-ea"/>
              <a:cs typeface="+mn-cs"/>
            </a:endParaRPr>
          </a:p>
          <a:p>
            <a:endParaRPr lang="ru-RU" sz="1200" kern="1200" dirty="0" smtClean="0">
              <a:solidFill>
                <a:schemeClr val="tx1"/>
              </a:solidFill>
              <a:latin typeface="+mn-lt"/>
              <a:ea typeface="+mn-ea"/>
              <a:cs typeface="+mn-cs"/>
            </a:endParaRPr>
          </a:p>
          <a:p>
            <a:r>
              <a:rPr lang="ru-RU" sz="1200" i="1" u="sng" kern="1200" dirty="0" smtClean="0">
                <a:solidFill>
                  <a:schemeClr val="tx1"/>
                </a:solidFill>
                <a:latin typeface="+mn-lt"/>
                <a:ea typeface="+mn-ea"/>
                <a:cs typeface="+mn-cs"/>
              </a:rPr>
              <a:t>Уровень всей книги</a:t>
            </a:r>
            <a:r>
              <a:rPr lang="ru-RU" sz="1200" kern="1200" dirty="0" smtClean="0">
                <a:solidFill>
                  <a:schemeClr val="tx1"/>
                </a:solidFill>
                <a:latin typeface="+mn-lt"/>
                <a:ea typeface="+mn-ea"/>
                <a:cs typeface="+mn-cs"/>
              </a:rPr>
              <a:t>. Рассматривая даже небольшой отрывок, необходимо помнить о его месте в целом произведении автора. Контекст всего литературного произведения позволяет увидеть конкретный текст с точки зрения его положения как части некоего целого. Каким образом проанализировать все произведение для того, чтобы понять роль рассматриваемого текста? (1) необходимо обратить внимание на цель и общее содержание произведения, (2) рассмотреть логическое развитие основных мыслей книги, (3) сопоставить различные части книги – введение, основная часть, заключение, вставки, цитаты и др. – и определить место изучаемого текста в общем контексте книги. </a:t>
            </a:r>
          </a:p>
          <a:p>
            <a:r>
              <a:rPr lang="ru-RU" sz="1200" kern="1200" dirty="0" smtClean="0">
                <a:solidFill>
                  <a:schemeClr val="tx1"/>
                </a:solidFill>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12</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13</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10000"/>
          </a:bodyPr>
          <a:lstStyle/>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Отметим, что есть несколько уровней ограничения текста. Иногда несколько смысловых абзацев, каждый из которых можно рассматривать и самостоятельно, образуют группу взаимосвязанных мыслей. Это дает возможность рассматривать их в совокупности.</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На следующем примере видны некоторые принципы определения границ контекста.</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Пример:</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В 8 главе Евангелия Матфея приведено описание целого ряда исцелений, совершенных нашим Господом Иисусом Христом. Одно из них – исцеление тещи Петра.</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Отрывок, описывающий его, довольно четко отграничен от остального содержания главы. В 14 стихе наблюдается перемена места, где происходят события, а в начале 16-го – изменение во времени. Это и есть границы контекста.</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Однако этот отрывок стоит в определенной смысловой связи с двумя другими исцелениями, описанными в стихах 1–4 и 5–13, а также с обобщением в 16 стихе и с цитатой в 17-м.</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Таким образом, выделение части 8 главы с 1 по 17 стих в одно целое – пример более широкого ограничения контекста.</a:t>
            </a:r>
          </a:p>
          <a:p>
            <a:r>
              <a:rPr lang="ru-RU" sz="1200" kern="1200" dirty="0" smtClean="0">
                <a:solidFill>
                  <a:schemeClr val="tx1"/>
                </a:solidFill>
                <a:latin typeface="+mn-lt"/>
                <a:ea typeface="+mn-ea"/>
                <a:cs typeface="+mn-cs"/>
              </a:rPr>
              <a:t>Эта часть, в свою очередь, может быть включена в еще больший отрывок текста, стоящий между двумя объемными речами Христа (5, 6, 7 и 10 гл.).</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Работа над определением широты контекста помогает яснее понять смысл исследуемого стиха в свете всей книги.</a:t>
            </a:r>
            <a:endParaRPr lang="ru-RU" sz="1200" kern="1200" dirty="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1743F626-ED46-4AB3-915D-13C5EE867581}" type="slidenum">
              <a:rPr lang="ru-RU" smtClean="0"/>
              <a:pPr/>
              <a:t>14</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pPr marL="228600" indent="-228600">
              <a:buAutoNum type="arabicPeriod"/>
            </a:pPr>
            <a:r>
              <a:rPr lang="ru-RU" dirty="0" smtClean="0"/>
              <a:t>Сравним 1</a:t>
            </a:r>
            <a:r>
              <a:rPr lang="ru-RU" baseline="0" dirty="0" smtClean="0"/>
              <a:t> Петр. 4:1-2 и </a:t>
            </a:r>
            <a:r>
              <a:rPr lang="ru-RU" baseline="0" dirty="0" err="1" smtClean="0"/>
              <a:t>Гал</a:t>
            </a:r>
            <a:r>
              <a:rPr lang="ru-RU" baseline="0" dirty="0" smtClean="0"/>
              <a:t>. 5:24</a:t>
            </a:r>
          </a:p>
          <a:p>
            <a:pPr marL="228600" indent="-228600">
              <a:buAutoNum type="arabicPeriod"/>
            </a:pPr>
            <a:endParaRPr lang="ru-RU" baseline="0" dirty="0" smtClean="0"/>
          </a:p>
          <a:p>
            <a:pPr marL="228600" indent="-228600">
              <a:buAutoNum type="arabicPeriod"/>
            </a:pPr>
            <a:r>
              <a:rPr lang="ru-RU" baseline="0" dirty="0" smtClean="0"/>
              <a:t>Симфония.</a:t>
            </a:r>
          </a:p>
          <a:p>
            <a:pPr marL="228600" indent="-228600">
              <a:buAutoNum type="arabicPeriod"/>
            </a:pPr>
            <a:endParaRPr lang="ru-RU" baseline="0" dirty="0" smtClean="0"/>
          </a:p>
          <a:p>
            <a:pPr marL="228600" indent="-228600">
              <a:buAutoNum type="arabicPeriod"/>
            </a:pPr>
            <a:r>
              <a:rPr lang="ru-RU" baseline="0" dirty="0" smtClean="0"/>
              <a:t>В ветхом завете сказано, что нельзя есть нечистую пищу, а в Новом Завете…</a:t>
            </a:r>
          </a:p>
          <a:p>
            <a:pPr marL="228600" indent="-228600">
              <a:buNone/>
            </a:pPr>
            <a:endParaRPr lang="ru-RU" baseline="0" dirty="0" smtClean="0"/>
          </a:p>
          <a:p>
            <a:pPr marL="228600" indent="-228600">
              <a:buNone/>
            </a:pPr>
            <a:r>
              <a:rPr lang="ru-RU" baseline="0" dirty="0" smtClean="0"/>
              <a:t>3. Контекст. </a:t>
            </a:r>
          </a:p>
          <a:p>
            <a:pPr marL="228600" indent="-228600">
              <a:buNone/>
            </a:pPr>
            <a:endParaRPr lang="ru-RU" baseline="0" dirty="0" smtClean="0"/>
          </a:p>
          <a:p>
            <a:pPr marL="228600" indent="-228600">
              <a:buNone/>
            </a:pPr>
            <a:r>
              <a:rPr lang="ru-RU" baseline="0" dirty="0" smtClean="0"/>
              <a:t>4. В </a:t>
            </a:r>
            <a:r>
              <a:rPr lang="ru-RU" baseline="0" dirty="0" err="1" smtClean="0"/>
              <a:t>Иак</a:t>
            </a:r>
            <a:r>
              <a:rPr lang="ru-RU" baseline="0" dirty="0" smtClean="0"/>
              <a:t>. 3:17 Но мудрость, сходящая свыше во-первых, чиста, потом </a:t>
            </a:r>
            <a:r>
              <a:rPr lang="ru-RU" baseline="0" dirty="0" err="1" smtClean="0"/>
              <a:t>мирна</a:t>
            </a:r>
            <a:r>
              <a:rPr lang="ru-RU" baseline="0" dirty="0" smtClean="0"/>
              <a:t>, скромна…</a:t>
            </a:r>
          </a:p>
          <a:p>
            <a:pPr marL="228600" indent="-228600">
              <a:buNone/>
            </a:pPr>
            <a:endParaRPr lang="ru-RU" baseline="0" dirty="0" smtClean="0"/>
          </a:p>
          <a:p>
            <a:pPr marL="228600" indent="-228600">
              <a:buNone/>
            </a:pPr>
            <a:r>
              <a:rPr lang="ru-RU" baseline="0" dirty="0" smtClean="0"/>
              <a:t>5. Сокрытое [принадлежит] Господу Богу нашему, а открытое - нам и сынам нашим до века, чтобы мы исполняли все слова закона сего.</a:t>
            </a:r>
          </a:p>
          <a:p>
            <a:pPr marL="228600" indent="-228600">
              <a:buNone/>
            </a:pPr>
            <a:r>
              <a:rPr lang="ru-RU" baseline="0" dirty="0" smtClean="0"/>
              <a:t>(Втор.29:29)  Это, братия, приложил я к себе и </a:t>
            </a:r>
            <a:r>
              <a:rPr lang="ru-RU" baseline="0" dirty="0" err="1" smtClean="0"/>
              <a:t>Аполлосу</a:t>
            </a:r>
            <a:r>
              <a:rPr lang="ru-RU" baseline="0" dirty="0" smtClean="0"/>
              <a:t> ради вас, чтобы вы научились от нас не мудрствовать сверх того, что написано, и не превозносились один перед другим. (1Кор.4:6)</a:t>
            </a:r>
          </a:p>
          <a:p>
            <a:pPr marL="228600" indent="-228600">
              <a:buNone/>
            </a:pPr>
            <a:endParaRPr lang="ru-RU" baseline="0" dirty="0" smtClean="0"/>
          </a:p>
          <a:p>
            <a:pPr marL="228600" indent="-228600">
              <a:buNone/>
            </a:pPr>
            <a:r>
              <a:rPr lang="ru-RU" baseline="0" dirty="0" smtClean="0"/>
              <a:t>6. Сверять свое толкование с мнение других.</a:t>
            </a:r>
          </a:p>
          <a:p>
            <a:pPr marL="228600" indent="-228600">
              <a:buNone/>
            </a:pPr>
            <a:endParaRPr lang="ru-RU" baseline="0" dirty="0" smtClean="0"/>
          </a:p>
          <a:p>
            <a:pPr marL="228600" indent="-228600">
              <a:buNone/>
            </a:pPr>
            <a:r>
              <a:rPr lang="ru-RU" baseline="0" dirty="0" err="1" smtClean="0"/>
              <a:t>Спержен</a:t>
            </a:r>
            <a:r>
              <a:rPr lang="ru-RU" baseline="0" dirty="0" smtClean="0"/>
              <a:t>: «Вы не настолько мудры, чтобы считать, что можете объяснять Писание без помощи благочестивых и образованных людей, которые трудились в вопросе объяснения. Это может показаться странным, но, тем не менее, некоторые люди, так любящие рассказывать о том, что им открыл Дух Святой, совсем не задумываются о том, что Он открыл других людям».</a:t>
            </a:r>
          </a:p>
        </p:txBody>
      </p:sp>
      <p:sp>
        <p:nvSpPr>
          <p:cNvPr id="4" name="Номер слайда 3"/>
          <p:cNvSpPr>
            <a:spLocks noGrp="1"/>
          </p:cNvSpPr>
          <p:nvPr>
            <p:ph type="sldNum" sz="quarter" idx="10"/>
          </p:nvPr>
        </p:nvSpPr>
        <p:spPr/>
        <p:txBody>
          <a:bodyPr/>
          <a:lstStyle/>
          <a:p>
            <a:fld id="{1743F626-ED46-4AB3-915D-13C5EE867581}" type="slidenum">
              <a:rPr lang="ru-RU" smtClean="0"/>
              <a:pPr/>
              <a:t>15</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Пар. места</a:t>
            </a:r>
            <a:r>
              <a:rPr lang="ru-RU" baseline="0" dirty="0" smtClean="0"/>
              <a:t> – тоже относятся к контексту.</a:t>
            </a:r>
          </a:p>
          <a:p>
            <a:endParaRPr lang="ru-RU" baseline="0" dirty="0" smtClean="0"/>
          </a:p>
          <a:p>
            <a:r>
              <a:rPr lang="ru-RU" baseline="0" dirty="0" smtClean="0"/>
              <a:t>Пример </a:t>
            </a:r>
            <a:r>
              <a:rPr lang="ru-RU" baseline="0" dirty="0" err="1" smtClean="0"/>
              <a:t>парал.мест</a:t>
            </a:r>
            <a:r>
              <a:rPr lang="ru-RU" baseline="0" dirty="0" smtClean="0"/>
              <a:t>: </a:t>
            </a:r>
            <a:r>
              <a:rPr lang="ru-RU" baseline="0" dirty="0" err="1" smtClean="0"/>
              <a:t>Иак</a:t>
            </a:r>
            <a:r>
              <a:rPr lang="ru-RU" baseline="0" dirty="0" smtClean="0"/>
              <a:t>. 4:7-10, 1Петр. 5, 6-9</a:t>
            </a:r>
          </a:p>
          <a:p>
            <a:endParaRPr lang="ru-RU" baseline="0" dirty="0" smtClean="0"/>
          </a:p>
          <a:p>
            <a:r>
              <a:rPr lang="ru-RU" baseline="0" dirty="0" smtClean="0"/>
              <a:t>Итак, как Христос пострадал за нас </a:t>
            </a:r>
            <a:r>
              <a:rPr lang="ru-RU" baseline="0" dirty="0" err="1" smtClean="0"/>
              <a:t>плотию</a:t>
            </a:r>
            <a:r>
              <a:rPr lang="ru-RU" baseline="0" dirty="0" smtClean="0"/>
              <a:t>, то и вы вооружитесь тою же мыслью; ибо страдающий </a:t>
            </a:r>
            <a:r>
              <a:rPr lang="ru-RU" baseline="0" dirty="0" err="1" smtClean="0"/>
              <a:t>плотию</a:t>
            </a:r>
            <a:r>
              <a:rPr lang="ru-RU" baseline="0" dirty="0" smtClean="0"/>
              <a:t> перестает грешить,</a:t>
            </a:r>
          </a:p>
          <a:p>
            <a:r>
              <a:rPr lang="ru-RU" baseline="0" dirty="0" smtClean="0"/>
              <a:t>(1Пет.4:1)</a:t>
            </a:r>
          </a:p>
          <a:p>
            <a:endParaRPr lang="ru-RU" baseline="0" dirty="0" smtClean="0"/>
          </a:p>
          <a:p>
            <a:r>
              <a:rPr lang="ru-RU" baseline="0" dirty="0" smtClean="0"/>
              <a:t>5 Итак, умертвите земные члены ваши: блуд, нечистоту, страсть, злую похоть и любостяжание, которое есть </a:t>
            </a:r>
            <a:r>
              <a:rPr lang="ru-RU" baseline="0" dirty="0" err="1" smtClean="0"/>
              <a:t>идолослужение</a:t>
            </a:r>
            <a:r>
              <a:rPr lang="ru-RU" baseline="0" dirty="0" smtClean="0"/>
              <a:t>,</a:t>
            </a:r>
          </a:p>
          <a:p>
            <a:r>
              <a:rPr lang="ru-RU" baseline="0" dirty="0" smtClean="0"/>
              <a:t>(Кол.3:5)</a:t>
            </a:r>
          </a:p>
        </p:txBody>
      </p:sp>
      <p:sp>
        <p:nvSpPr>
          <p:cNvPr id="4" name="Номер слайда 3"/>
          <p:cNvSpPr>
            <a:spLocks noGrp="1"/>
          </p:cNvSpPr>
          <p:nvPr>
            <p:ph type="sldNum" sz="quarter" idx="10"/>
          </p:nvPr>
        </p:nvSpPr>
        <p:spPr/>
        <p:txBody>
          <a:bodyPr/>
          <a:lstStyle/>
          <a:p>
            <a:fld id="{1743F626-ED46-4AB3-915D-13C5EE867581}" type="slidenum">
              <a:rPr lang="ru-RU" smtClean="0"/>
              <a:pPr/>
              <a:t>16</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baseline="0" dirty="0" smtClean="0"/>
              <a:t>Пример стр. 60</a:t>
            </a:r>
          </a:p>
        </p:txBody>
      </p:sp>
      <p:sp>
        <p:nvSpPr>
          <p:cNvPr id="4" name="Номер слайда 3"/>
          <p:cNvSpPr>
            <a:spLocks noGrp="1"/>
          </p:cNvSpPr>
          <p:nvPr>
            <p:ph type="sldNum" sz="quarter" idx="10"/>
          </p:nvPr>
        </p:nvSpPr>
        <p:spPr/>
        <p:txBody>
          <a:bodyPr/>
          <a:lstStyle/>
          <a:p>
            <a:fld id="{1743F626-ED46-4AB3-915D-13C5EE867581}" type="slidenum">
              <a:rPr lang="ru-RU" smtClean="0"/>
              <a:pPr/>
              <a:t>18</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228600" indent="-228600">
              <a:buAutoNum type="arabicPeriod"/>
            </a:pPr>
            <a:r>
              <a:rPr lang="ru-RU" baseline="0" dirty="0" smtClean="0"/>
              <a:t>Не параллельные места, так как хоть и употребляется одно и то же слово, но совершенно в разных смысловых значениях.</a:t>
            </a:r>
          </a:p>
          <a:p>
            <a:pPr marL="228600" indent="-228600">
              <a:buAutoNum type="arabicPeriod"/>
            </a:pPr>
            <a:r>
              <a:rPr lang="ru-RU" baseline="0" dirty="0" smtClean="0"/>
              <a:t>Не параллельные места, так как первый отрывок говорит о характерном свойстве Библии разделять истинное от внешнего и этим оружием будет пользоваться Бог, а во втором месте сказано об оружии, которое должны взять мы. В качестве параллельного лучше подойдет место: «Отвергающий Меня и не принимающий слов Моих имеет судью себе: слово, которое Я говорил, оно будет судить его в последний день.» (Иоан.12:48). Стр. 57</a:t>
            </a:r>
          </a:p>
        </p:txBody>
      </p:sp>
      <p:sp>
        <p:nvSpPr>
          <p:cNvPr id="4" name="Номер слайда 3"/>
          <p:cNvSpPr>
            <a:spLocks noGrp="1"/>
          </p:cNvSpPr>
          <p:nvPr>
            <p:ph type="sldNum" sz="quarter" idx="10"/>
          </p:nvPr>
        </p:nvSpPr>
        <p:spPr/>
        <p:txBody>
          <a:bodyPr/>
          <a:lstStyle/>
          <a:p>
            <a:fld id="{1743F626-ED46-4AB3-915D-13C5EE867581}" type="slidenum">
              <a:rPr lang="ru-RU" smtClean="0"/>
              <a:pPr/>
              <a:t>19</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Господь</a:t>
            </a:r>
            <a:r>
              <a:rPr lang="ru-RU" baseline="0" dirty="0" smtClean="0"/>
              <a:t> Иисус Христос и апостолы 350 раз цитируют В.З. и еще 3500 раз ссылаются на него.</a:t>
            </a:r>
          </a:p>
          <a:p>
            <a:endParaRPr lang="ru-RU" baseline="0" dirty="0" smtClean="0"/>
          </a:p>
          <a:p>
            <a:r>
              <a:rPr lang="ru-RU" baseline="0" dirty="0" smtClean="0"/>
              <a:t>Есть вероучения отрицающие В.З. Например, </a:t>
            </a:r>
            <a:r>
              <a:rPr lang="ru-RU" baseline="0" dirty="0" err="1" smtClean="0"/>
              <a:t>Маркион</a:t>
            </a:r>
            <a:r>
              <a:rPr lang="ru-RU" baseline="0" dirty="0" smtClean="0"/>
              <a:t>.</a:t>
            </a:r>
          </a:p>
          <a:p>
            <a:endParaRPr lang="ru-RU" baseline="0" dirty="0" smtClean="0"/>
          </a:p>
          <a:p>
            <a:r>
              <a:rPr lang="ru-RU" baseline="0" dirty="0" smtClean="0"/>
              <a:t>ст.58</a:t>
            </a:r>
          </a:p>
          <a:p>
            <a:endParaRPr lang="ru-RU" baseline="0" dirty="0" smtClean="0"/>
          </a:p>
          <a:p>
            <a:r>
              <a:rPr lang="ru-RU" baseline="0" dirty="0" smtClean="0"/>
              <a:t>Примеры проповедей Стефана и Павла.</a:t>
            </a:r>
          </a:p>
          <a:p>
            <a:endParaRPr lang="ru-RU" baseline="0" dirty="0" smtClean="0"/>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20</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Не заграждай</a:t>
            </a:r>
            <a:r>
              <a:rPr lang="ru-RU" baseline="0" dirty="0" smtClean="0"/>
              <a:t> рта у вола молотящего</a:t>
            </a:r>
          </a:p>
          <a:p>
            <a:endParaRPr lang="ru-RU" baseline="0" dirty="0" smtClean="0"/>
          </a:p>
          <a:p>
            <a:r>
              <a:rPr lang="ru-RU" baseline="0" dirty="0" smtClean="0"/>
              <a:t>Образы в Законе.</a:t>
            </a:r>
          </a:p>
          <a:p>
            <a:endParaRPr lang="ru-RU" baseline="0" dirty="0" smtClean="0"/>
          </a:p>
          <a:p>
            <a:r>
              <a:rPr lang="ru-RU" baseline="0" dirty="0" smtClean="0"/>
              <a:t>Христос – Царь. Его царство.</a:t>
            </a:r>
          </a:p>
          <a:p>
            <a:endParaRPr lang="ru-RU" baseline="0" dirty="0" smtClean="0"/>
          </a:p>
          <a:p>
            <a:r>
              <a:rPr lang="ru-RU" baseline="0" dirty="0" smtClean="0"/>
              <a:t>Не основание – 10 заповедей.</a:t>
            </a:r>
          </a:p>
          <a:p>
            <a:endParaRPr lang="ru-RU" baseline="0" dirty="0" smtClean="0"/>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21</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Нельзя</a:t>
            </a:r>
            <a:r>
              <a:rPr lang="ru-RU" baseline="0" dirty="0" smtClean="0"/>
              <a:t> точно определить время написания книги Ионы, но  из др. мест Священного Писания известно, что  Иона – сын </a:t>
            </a:r>
            <a:r>
              <a:rPr lang="ru-RU" baseline="0" dirty="0" err="1" smtClean="0"/>
              <a:t>Амафии</a:t>
            </a:r>
            <a:r>
              <a:rPr lang="ru-RU" baseline="0" dirty="0" smtClean="0"/>
              <a:t>, пророк из </a:t>
            </a:r>
            <a:r>
              <a:rPr lang="ru-RU" baseline="0" dirty="0" err="1" smtClean="0"/>
              <a:t>Гафхефера</a:t>
            </a:r>
            <a:r>
              <a:rPr lang="ru-RU" baseline="0" dirty="0" smtClean="0"/>
              <a:t> (4 </a:t>
            </a:r>
            <a:r>
              <a:rPr lang="ru-RU" baseline="0" dirty="0" err="1" smtClean="0"/>
              <a:t>Цар</a:t>
            </a:r>
            <a:r>
              <a:rPr lang="ru-RU" baseline="0" dirty="0" smtClean="0"/>
              <a:t>. 14:25, Ион. 1:1), современник </a:t>
            </a:r>
            <a:r>
              <a:rPr lang="ru-RU" baseline="0" dirty="0" err="1" smtClean="0"/>
              <a:t>Иеровоама</a:t>
            </a:r>
            <a:r>
              <a:rPr lang="ru-RU" baseline="0" dirty="0" smtClean="0"/>
              <a:t> 2  (825-784 гг. до Р.Х.), которому Бог через Иону предрек великие завоевания. </a:t>
            </a:r>
          </a:p>
          <a:p>
            <a:endParaRPr lang="ru-RU" baseline="0" dirty="0" smtClean="0"/>
          </a:p>
          <a:p>
            <a:r>
              <a:rPr lang="ru-RU" baseline="0" dirty="0" smtClean="0"/>
              <a:t>Ев. от Матвея написано для Евреев – отсюда мысли про Царствие Божье, родословие и так далее.</a:t>
            </a:r>
          </a:p>
          <a:p>
            <a:endParaRPr lang="ru-RU" baseline="0" dirty="0" smtClean="0"/>
          </a:p>
          <a:p>
            <a:r>
              <a:rPr lang="ru-RU" baseline="0" dirty="0" smtClean="0"/>
              <a:t>Ев. от Марка написано для уверовавших язычников. Отсюда: отсутствие родословия, нет обличения в сторону фарисеев, объясняются значение слов: «Иакова </a:t>
            </a:r>
            <a:r>
              <a:rPr lang="ru-RU" baseline="0" dirty="0" err="1" smtClean="0"/>
              <a:t>Зеведеева</a:t>
            </a:r>
            <a:r>
              <a:rPr lang="ru-RU" baseline="0" dirty="0" smtClean="0"/>
              <a:t> и Иоанна, брата Иакова, нарекши им имена </a:t>
            </a:r>
            <a:r>
              <a:rPr lang="ru-RU" baseline="0" dirty="0" err="1" smtClean="0"/>
              <a:t>Воанергес</a:t>
            </a:r>
            <a:r>
              <a:rPr lang="ru-RU" baseline="0" dirty="0" smtClean="0"/>
              <a:t>, то есть "сыны </a:t>
            </a:r>
            <a:r>
              <a:rPr lang="ru-RU" baseline="0" dirty="0" err="1" smtClean="0"/>
              <a:t>громовы</a:t>
            </a:r>
            <a:r>
              <a:rPr lang="ru-RU" baseline="0" dirty="0" smtClean="0"/>
              <a:t>«, (Мар.3:17, 14:12, 15:42), </a:t>
            </a:r>
            <a:r>
              <a:rPr lang="ru-RU" baseline="0" dirty="0" err="1" smtClean="0"/>
              <a:t>Мр</a:t>
            </a:r>
            <a:r>
              <a:rPr lang="ru-RU" baseline="0" dirty="0" smtClean="0"/>
              <a:t>. 5:41,  15:22»,  обычаев «3 Ибо фарисеи и все Иудеи, держась предания старцев, не едят, не умыв тщательно рук; (Мар.7:3)», </a:t>
            </a:r>
          </a:p>
          <a:p>
            <a:endParaRPr lang="ru-RU" baseline="0" dirty="0" smtClean="0"/>
          </a:p>
          <a:p>
            <a:r>
              <a:rPr lang="ru-RU" baseline="0" dirty="0" smtClean="0"/>
              <a:t>Ев. от Луки написано для уверовавших из Евреев.</a:t>
            </a:r>
          </a:p>
          <a:p>
            <a:endParaRPr lang="ru-RU" baseline="0" dirty="0" smtClean="0"/>
          </a:p>
          <a:p>
            <a:r>
              <a:rPr lang="ru-RU" baseline="0" dirty="0" smtClean="0"/>
              <a:t>Ев. от Иоанн написано для Церкви.</a:t>
            </a:r>
          </a:p>
          <a:p>
            <a:endParaRPr lang="ru-RU" baseline="0" dirty="0" smtClean="0"/>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22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Было</a:t>
            </a:r>
            <a:r>
              <a:rPr lang="ru-RU" baseline="0" dirty="0" smtClean="0"/>
              <a:t> бы большой ошибкой думать…</a:t>
            </a:r>
          </a:p>
          <a:p>
            <a:endParaRPr lang="ru-RU" baseline="0" dirty="0" smtClean="0"/>
          </a:p>
          <a:p>
            <a:r>
              <a:rPr lang="ru-RU" baseline="0" dirty="0" smtClean="0"/>
              <a:t>Он зеленый.</a:t>
            </a:r>
          </a:p>
          <a:p>
            <a:endParaRPr lang="ru-RU" baseline="0" dirty="0" smtClean="0"/>
          </a:p>
          <a:p>
            <a:r>
              <a:rPr lang="ru-RU" sz="1200" kern="1200" dirty="0" smtClean="0">
                <a:solidFill>
                  <a:schemeClr val="tx1"/>
                </a:solidFill>
                <a:latin typeface="+mn-lt"/>
                <a:ea typeface="+mn-ea"/>
                <a:cs typeface="+mn-cs"/>
              </a:rPr>
              <a:t>Фраза: «Вы вырвали это из контекста!» стала в нашей обычной речи почти магической, она может означать все что угодно - «я не понимаю то, о чем идет речь», «я не согласен с Вашей точкой зрения, а так как я не могу ее опровергнуть, то лучше скажу про контекст» и т.д. </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Откуда</a:t>
            </a:r>
            <a:r>
              <a:rPr lang="ru-RU" sz="1200" kern="1200" baseline="0" dirty="0" smtClean="0">
                <a:solidFill>
                  <a:schemeClr val="tx1"/>
                </a:solidFill>
                <a:latin typeface="+mn-lt"/>
                <a:ea typeface="+mn-ea"/>
                <a:cs typeface="+mn-cs"/>
              </a:rPr>
              <a:t> ты здесь взялась – вопрос к девочке.</a:t>
            </a:r>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3</a:t>
            </a:fld>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Ев.</a:t>
            </a:r>
            <a:r>
              <a:rPr lang="ru-RU" baseline="0" dirty="0" smtClean="0"/>
              <a:t> от Матвея – Иисус Христос есть обещанные Царь. Он Мессия.</a:t>
            </a:r>
          </a:p>
          <a:p>
            <a:r>
              <a:rPr lang="ru-RU" baseline="0" dirty="0" smtClean="0"/>
              <a:t>Марк – Христос как слуга.</a:t>
            </a:r>
          </a:p>
          <a:p>
            <a:r>
              <a:rPr lang="ru-RU" baseline="0" dirty="0" smtClean="0"/>
              <a:t>Лука – Христос как человек.</a:t>
            </a:r>
          </a:p>
          <a:p>
            <a:r>
              <a:rPr lang="ru-RU" baseline="0" dirty="0" smtClean="0"/>
              <a:t>Иоанн – Христос как Сын Божий.</a:t>
            </a:r>
          </a:p>
          <a:p>
            <a:endParaRPr lang="ru-RU" baseline="0" dirty="0" smtClean="0"/>
          </a:p>
        </p:txBody>
      </p:sp>
      <p:sp>
        <p:nvSpPr>
          <p:cNvPr id="4" name="Номер слайда 3"/>
          <p:cNvSpPr>
            <a:spLocks noGrp="1"/>
          </p:cNvSpPr>
          <p:nvPr>
            <p:ph type="sldNum" sz="quarter" idx="10"/>
          </p:nvPr>
        </p:nvSpPr>
        <p:spPr/>
        <p:txBody>
          <a:bodyPr/>
          <a:lstStyle/>
          <a:p>
            <a:fld id="{1743F626-ED46-4AB3-915D-13C5EE867581}" type="slidenum">
              <a:rPr lang="ru-RU" smtClean="0"/>
              <a:pPr/>
              <a:t>23</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Из библейских словарей и других мест Священного Писания узнаем, что Иона – сын </a:t>
            </a:r>
            <a:r>
              <a:rPr lang="ru-RU" sz="1200" kern="1200" dirty="0" err="1" smtClean="0">
                <a:solidFill>
                  <a:schemeClr val="tx1"/>
                </a:solidFill>
                <a:latin typeface="+mn-lt"/>
                <a:ea typeface="+mn-ea"/>
                <a:cs typeface="+mn-cs"/>
              </a:rPr>
              <a:t>Амафиин</a:t>
            </a:r>
            <a:r>
              <a:rPr lang="ru-RU" sz="1200" kern="1200" dirty="0" smtClean="0">
                <a:solidFill>
                  <a:schemeClr val="tx1"/>
                </a:solidFill>
                <a:latin typeface="+mn-lt"/>
                <a:ea typeface="+mn-ea"/>
                <a:cs typeface="+mn-cs"/>
              </a:rPr>
              <a:t>, пророк из </a:t>
            </a:r>
            <a:r>
              <a:rPr lang="ru-RU" sz="1200" kern="1200" dirty="0" err="1" smtClean="0">
                <a:solidFill>
                  <a:schemeClr val="tx1"/>
                </a:solidFill>
                <a:latin typeface="+mn-lt"/>
                <a:ea typeface="+mn-ea"/>
                <a:cs typeface="+mn-cs"/>
              </a:rPr>
              <a:t>Гафхефера</a:t>
            </a:r>
            <a:r>
              <a:rPr lang="ru-RU" sz="1200" kern="1200" dirty="0" smtClean="0">
                <a:solidFill>
                  <a:schemeClr val="tx1"/>
                </a:solidFill>
                <a:latin typeface="+mn-lt"/>
                <a:ea typeface="+mn-ea"/>
                <a:cs typeface="+mn-cs"/>
              </a:rPr>
              <a:t> (4 </a:t>
            </a:r>
            <a:r>
              <a:rPr lang="ru-RU" sz="1200" kern="1200" dirty="0" err="1" smtClean="0">
                <a:solidFill>
                  <a:schemeClr val="tx1"/>
                </a:solidFill>
                <a:latin typeface="+mn-lt"/>
                <a:ea typeface="+mn-ea"/>
                <a:cs typeface="+mn-cs"/>
              </a:rPr>
              <a:t>Цар</a:t>
            </a:r>
            <a:r>
              <a:rPr lang="ru-RU" sz="1200" kern="1200" dirty="0" smtClean="0">
                <a:solidFill>
                  <a:schemeClr val="tx1"/>
                </a:solidFill>
                <a:latin typeface="+mn-lt"/>
                <a:ea typeface="+mn-ea"/>
                <a:cs typeface="+mn-cs"/>
              </a:rPr>
              <a:t>. 14, 25; Ион. 1, 1), современник </a:t>
            </a:r>
            <a:r>
              <a:rPr lang="ru-RU" sz="1200" kern="1200" dirty="0" err="1" smtClean="0">
                <a:solidFill>
                  <a:schemeClr val="tx1"/>
                </a:solidFill>
                <a:latin typeface="+mn-lt"/>
                <a:ea typeface="+mn-ea"/>
                <a:cs typeface="+mn-cs"/>
              </a:rPr>
              <a:t>Иеровоама</a:t>
            </a:r>
            <a:r>
              <a:rPr lang="ru-RU" sz="1200" kern="1200" dirty="0" smtClean="0">
                <a:solidFill>
                  <a:schemeClr val="tx1"/>
                </a:solidFill>
                <a:latin typeface="+mn-lt"/>
                <a:ea typeface="+mn-ea"/>
                <a:cs typeface="+mn-cs"/>
              </a:rPr>
              <a:t> 2-го (825–784 гг. до Р. X.), которому Бог предрек через Иону великие завоевания.</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26</a:t>
            </a:fld>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t>Можно по главам, но в больших книгах или при неудачных делениях на главы – лучше по смыслу.</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27</a:t>
            </a:fld>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28</a:t>
            </a:fld>
            <a:endParaRPr 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Разбейте каждый смысловой отрывок на абзацы и дайте им название.</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Пронумеруйте первую графу в соответствии с числом абзацев. Абзац должен включать в себя стихи, тесно связанные между собой по смыслу или событию.</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Заголовок должен отличать абзац от других и раскрывать его содержание. Он должен не толковать, а отражать то, о чем фактически сказано в абзаце.</a:t>
            </a:r>
            <a:endParaRPr lang="ru-RU" sz="1200" kern="1200" dirty="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1743F626-ED46-4AB3-915D-13C5EE867581}" type="slidenum">
              <a:rPr lang="ru-RU" smtClean="0"/>
              <a:pPr/>
              <a:t>29</a:t>
            </a:fld>
            <a:endParaRPr 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30</a:t>
            </a:fld>
            <a:endParaRPr 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Оформите таблицу.</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Над ней запишите:</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тему книги (сравните вашу формулировку с формулировками других исследователей);</a:t>
            </a:r>
          </a:p>
          <a:p>
            <a:r>
              <a:rPr lang="ru-RU" sz="1200" kern="1200" dirty="0" smtClean="0">
                <a:solidFill>
                  <a:schemeClr val="tx1"/>
                </a:solidFill>
                <a:latin typeface="+mn-lt"/>
                <a:ea typeface="+mn-ea"/>
                <a:cs typeface="+mn-cs"/>
              </a:rPr>
              <a:t>-</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ключевые слова (особенно важные для темы и часто используемые в книге);</a:t>
            </a:r>
          </a:p>
          <a:p>
            <a:r>
              <a:rPr lang="ru-RU" sz="1200" kern="1200" dirty="0" smtClean="0">
                <a:solidFill>
                  <a:schemeClr val="tx1"/>
                </a:solidFill>
                <a:latin typeface="+mn-lt"/>
                <a:ea typeface="+mn-ea"/>
                <a:cs typeface="+mn-cs"/>
              </a:rPr>
              <a:t>- ключевые стихи (точно и обширно передающие основную мысль изучаемой книги).</a:t>
            </a:r>
          </a:p>
          <a:p>
            <a:r>
              <a:rPr lang="ru-RU" sz="1200" kern="1200" dirty="0" smtClean="0">
                <a:solidFill>
                  <a:schemeClr val="tx1"/>
                </a:solidFill>
                <a:latin typeface="+mn-lt"/>
                <a:ea typeface="+mn-ea"/>
                <a:cs typeface="+mn-cs"/>
              </a:rPr>
              <a:t> </a:t>
            </a:r>
          </a:p>
          <a:p>
            <a:r>
              <a:rPr lang="ru-RU" sz="1200" i="1" kern="1200" dirty="0" err="1" smtClean="0">
                <a:solidFill>
                  <a:schemeClr val="tx1"/>
                </a:solidFill>
                <a:latin typeface="+mn-lt"/>
                <a:ea typeface="+mn-ea"/>
                <a:cs typeface="+mn-cs"/>
              </a:rPr>
              <a:t>Тема:________________________________________________</a:t>
            </a:r>
            <a:endParaRPr lang="ru-RU" sz="1200" kern="1200" dirty="0" smtClean="0">
              <a:solidFill>
                <a:schemeClr val="tx1"/>
              </a:solidFill>
              <a:latin typeface="+mn-lt"/>
              <a:ea typeface="+mn-ea"/>
              <a:cs typeface="+mn-cs"/>
            </a:endParaRPr>
          </a:p>
          <a:p>
            <a:r>
              <a:rPr lang="ru-RU" sz="1200" i="1" kern="1200" dirty="0" smtClean="0">
                <a:solidFill>
                  <a:schemeClr val="tx1"/>
                </a:solidFill>
                <a:latin typeface="+mn-lt"/>
                <a:ea typeface="+mn-ea"/>
                <a:cs typeface="+mn-cs"/>
              </a:rPr>
              <a:t>Ключевые </a:t>
            </a:r>
            <a:r>
              <a:rPr lang="ru-RU" sz="1200" i="1" kern="1200" dirty="0" err="1" smtClean="0">
                <a:solidFill>
                  <a:schemeClr val="tx1"/>
                </a:solidFill>
                <a:latin typeface="+mn-lt"/>
                <a:ea typeface="+mn-ea"/>
                <a:cs typeface="+mn-cs"/>
              </a:rPr>
              <a:t>стихи:______________________________________</a:t>
            </a:r>
            <a:endParaRPr lang="ru-RU" sz="1200" kern="1200" dirty="0" smtClean="0">
              <a:solidFill>
                <a:schemeClr val="tx1"/>
              </a:solidFill>
              <a:latin typeface="+mn-lt"/>
              <a:ea typeface="+mn-ea"/>
              <a:cs typeface="+mn-cs"/>
            </a:endParaRPr>
          </a:p>
          <a:p>
            <a:r>
              <a:rPr lang="ru-RU" sz="1200" i="1" kern="1200" dirty="0" smtClean="0">
                <a:solidFill>
                  <a:schemeClr val="tx1"/>
                </a:solidFill>
                <a:latin typeface="+mn-lt"/>
                <a:ea typeface="+mn-ea"/>
                <a:cs typeface="+mn-cs"/>
              </a:rPr>
              <a:t>Ключевые </a:t>
            </a:r>
            <a:r>
              <a:rPr lang="ru-RU" sz="1200" i="1" kern="1200" dirty="0" err="1" smtClean="0">
                <a:solidFill>
                  <a:schemeClr val="tx1"/>
                </a:solidFill>
                <a:latin typeface="+mn-lt"/>
                <a:ea typeface="+mn-ea"/>
                <a:cs typeface="+mn-cs"/>
              </a:rPr>
              <a:t>слова:______________________________________</a:t>
            </a:r>
            <a:endParaRPr lang="ru-RU" sz="1200" kern="1200" dirty="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1743F626-ED46-4AB3-915D-13C5EE867581}" type="slidenum">
              <a:rPr lang="ru-RU" smtClean="0"/>
              <a:pPr/>
              <a:t>31</a:t>
            </a:fld>
            <a:endParaRPr lang="ru-R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Определите цель автора (запишите ее под таблицей).</a:t>
            </a:r>
          </a:p>
          <a:p>
            <a:r>
              <a:rPr lang="ru-RU" sz="1200" kern="1200" dirty="0" smtClean="0">
                <a:solidFill>
                  <a:schemeClr val="tx1"/>
                </a:solidFill>
                <a:latin typeface="+mn-lt"/>
                <a:ea typeface="+mn-ea"/>
                <a:cs typeface="+mn-cs"/>
              </a:rPr>
              <a:t>Даже если тема и ясна, бывает нелегко понять, для чего автор пишет на эту тему. Но определить это необходимо, чтобы понять цель книги. Найти ее можно в самой книге (</a:t>
            </a:r>
            <a:r>
              <a:rPr lang="ru-RU" sz="1200" kern="1200" dirty="0" err="1" smtClean="0">
                <a:solidFill>
                  <a:schemeClr val="tx1"/>
                </a:solidFill>
                <a:latin typeface="+mn-lt"/>
                <a:ea typeface="+mn-ea"/>
                <a:cs typeface="+mn-cs"/>
              </a:rPr>
              <a:t>Иоан</a:t>
            </a:r>
            <a:r>
              <a:rPr lang="ru-RU" sz="1200" kern="1200" dirty="0" smtClean="0">
                <a:solidFill>
                  <a:schemeClr val="tx1"/>
                </a:solidFill>
                <a:latin typeface="+mn-lt"/>
                <a:ea typeface="+mn-ea"/>
                <a:cs typeface="+mn-cs"/>
              </a:rPr>
              <a:t>. 20, 31).</a:t>
            </a:r>
          </a:p>
          <a:p>
            <a:r>
              <a:rPr lang="ru-RU" sz="1200" kern="1200" dirty="0" smtClean="0">
                <a:solidFill>
                  <a:schemeClr val="tx1"/>
                </a:solidFill>
                <a:latin typeface="+mn-lt"/>
                <a:ea typeface="+mn-ea"/>
                <a:cs typeface="+mn-cs"/>
              </a:rPr>
              <a:t>Например: книга Ионы.</a:t>
            </a:r>
          </a:p>
          <a:p>
            <a:r>
              <a:rPr lang="ru-RU" sz="1200" kern="1200" dirty="0" smtClean="0">
                <a:solidFill>
                  <a:schemeClr val="tx1"/>
                </a:solidFill>
                <a:latin typeface="+mn-lt"/>
                <a:ea typeface="+mn-ea"/>
                <a:cs typeface="+mn-cs"/>
              </a:rPr>
              <a:t>Здесь показана жестокость, а также бессердечие иудеев в противоположность всеобъемлющему Божьему милосердию.</a:t>
            </a:r>
          </a:p>
          <a:p>
            <a:r>
              <a:rPr lang="ru-RU" sz="1200" i="1" kern="1200" dirty="0" smtClean="0">
                <a:solidFill>
                  <a:schemeClr val="tx1"/>
                </a:solidFill>
                <a:latin typeface="+mn-lt"/>
                <a:ea typeface="+mn-ea"/>
                <a:cs typeface="+mn-cs"/>
              </a:rPr>
              <a:t>Тема: Противление Ионы и милость Бога к язычникам.</a:t>
            </a:r>
            <a:endParaRPr lang="ru-RU" sz="1200" kern="1200" dirty="0" smtClean="0">
              <a:solidFill>
                <a:schemeClr val="tx1"/>
              </a:solidFill>
              <a:latin typeface="+mn-lt"/>
              <a:ea typeface="+mn-ea"/>
              <a:cs typeface="+mn-cs"/>
            </a:endParaRPr>
          </a:p>
          <a:p>
            <a:r>
              <a:rPr lang="ru-RU" sz="1200" i="1" kern="1200" dirty="0" smtClean="0">
                <a:solidFill>
                  <a:schemeClr val="tx1"/>
                </a:solidFill>
                <a:latin typeface="+mn-lt"/>
                <a:ea typeface="+mn-ea"/>
                <a:cs typeface="+mn-cs"/>
              </a:rPr>
              <a:t>Ключевые стихи: 4, 2; 3, 10; 4, 11.</a:t>
            </a:r>
            <a:endParaRPr lang="ru-RU" sz="1200" kern="1200" dirty="0" smtClean="0">
              <a:solidFill>
                <a:schemeClr val="tx1"/>
              </a:solidFill>
              <a:latin typeface="+mn-lt"/>
              <a:ea typeface="+mn-ea"/>
              <a:cs typeface="+mn-cs"/>
            </a:endParaRPr>
          </a:p>
          <a:p>
            <a:r>
              <a:rPr lang="ru-RU" sz="1200" i="1" kern="1200" dirty="0" smtClean="0">
                <a:solidFill>
                  <a:schemeClr val="tx1"/>
                </a:solidFill>
                <a:latin typeface="+mn-lt"/>
                <a:ea typeface="+mn-ea"/>
                <a:cs typeface="+mn-cs"/>
              </a:rPr>
              <a:t>Ключевые слова: огорчение, обращение, иди.</a:t>
            </a:r>
            <a:endParaRPr lang="ru-RU" sz="1200" kern="1200" dirty="0" smtClean="0">
              <a:solidFill>
                <a:schemeClr val="tx1"/>
              </a:solidFill>
              <a:latin typeface="+mn-lt"/>
              <a:ea typeface="+mn-ea"/>
              <a:cs typeface="+mn-cs"/>
            </a:endParaRPr>
          </a:p>
          <a:p>
            <a:endParaRPr lang="ru-RU" sz="1200" kern="1200" dirty="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1743F626-ED46-4AB3-915D-13C5EE867581}" type="slidenum">
              <a:rPr lang="ru-RU" smtClean="0"/>
              <a:pPr/>
              <a:t>32</a:t>
            </a:fld>
            <a:endParaRPr lang="ru-R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Повествовательные:</a:t>
            </a:r>
          </a:p>
          <a:p>
            <a:endParaRPr lang="ru-RU" dirty="0" smtClean="0"/>
          </a:p>
          <a:p>
            <a:pPr marL="228600" indent="-228600">
              <a:buAutoNum type="arabicPeriod"/>
            </a:pPr>
            <a:r>
              <a:rPr lang="ru-RU" baseline="0" dirty="0" smtClean="0"/>
              <a:t>Ты знаешь, что все </a:t>
            </a:r>
            <a:r>
              <a:rPr lang="ru-RU" baseline="0" dirty="0" err="1" smtClean="0"/>
              <a:t>Ассийские</a:t>
            </a:r>
            <a:r>
              <a:rPr lang="ru-RU" baseline="0" dirty="0" smtClean="0"/>
              <a:t> оставили меня. (2 Тим. 1:15).</a:t>
            </a:r>
          </a:p>
          <a:p>
            <a:pPr marL="228600" indent="-228600">
              <a:buNone/>
            </a:pPr>
            <a:endParaRPr lang="ru-RU" baseline="0" dirty="0" smtClean="0"/>
          </a:p>
          <a:p>
            <a:pPr marL="228600" indent="-228600">
              <a:buNone/>
            </a:pPr>
            <a:r>
              <a:rPr lang="ru-RU" baseline="0" dirty="0" smtClean="0"/>
              <a:t>Вопросительные:</a:t>
            </a:r>
          </a:p>
          <a:p>
            <a:pPr marL="228600" indent="-228600">
              <a:buNone/>
            </a:pPr>
            <a:endParaRPr lang="ru-RU" baseline="0" dirty="0" smtClean="0"/>
          </a:p>
          <a:p>
            <a:pPr marL="228600" indent="-228600">
              <a:buNone/>
            </a:pPr>
            <a:r>
              <a:rPr lang="ru-RU" baseline="0" dirty="0" smtClean="0"/>
              <a:t>Позволительно ли нам давать подать кесарю, или нет? (Лук. 20:22)</a:t>
            </a:r>
          </a:p>
          <a:p>
            <a:pPr marL="228600" indent="-228600">
              <a:buNone/>
            </a:pPr>
            <a:endParaRPr lang="ru-RU" baseline="0" dirty="0" smtClean="0"/>
          </a:p>
          <a:p>
            <a:pPr marL="228600" indent="-228600">
              <a:buNone/>
            </a:pPr>
            <a:r>
              <a:rPr lang="ru-RU" baseline="0" dirty="0" smtClean="0"/>
              <a:t>Побудительные:</a:t>
            </a:r>
          </a:p>
          <a:p>
            <a:pPr marL="228600" indent="-228600">
              <a:buNone/>
            </a:pPr>
            <a:endParaRPr lang="ru-RU" baseline="0" dirty="0" smtClean="0"/>
          </a:p>
          <a:p>
            <a:pPr marL="228600" indent="-228600">
              <a:buNone/>
            </a:pPr>
            <a:r>
              <a:rPr lang="ru-RU" baseline="0" dirty="0" smtClean="0"/>
              <a:t>Всегда радуйтесь (1 Фес. 5:16)</a:t>
            </a:r>
          </a:p>
          <a:p>
            <a:pPr marL="228600" indent="-228600">
              <a:buNone/>
            </a:pPr>
            <a:endParaRPr lang="ru-RU" baseline="0" dirty="0" smtClean="0"/>
          </a:p>
          <a:p>
            <a:pPr marL="228600" indent="-228600">
              <a:buNone/>
            </a:pPr>
            <a:r>
              <a:rPr lang="ru-RU" baseline="0" dirty="0" smtClean="0"/>
              <a:t>Восклицательные:</a:t>
            </a:r>
          </a:p>
          <a:p>
            <a:pPr marL="228600" indent="-228600">
              <a:buNone/>
            </a:pPr>
            <a:endParaRPr lang="ru-RU" baseline="0" dirty="0" smtClean="0"/>
          </a:p>
          <a:p>
            <a:pPr marL="228600" indent="-228600">
              <a:buNone/>
            </a:pPr>
            <a:r>
              <a:rPr lang="ru-RU" baseline="0" dirty="0" smtClean="0"/>
              <a:t>Славьте, Господа, ибо Он благ, ибо вовек милость Его!» (</a:t>
            </a:r>
            <a:r>
              <a:rPr lang="ru-RU" baseline="0" dirty="0" err="1" smtClean="0"/>
              <a:t>Пс</a:t>
            </a:r>
            <a:r>
              <a:rPr lang="ru-RU" baseline="0" dirty="0" smtClean="0"/>
              <a:t>. 106:1)</a:t>
            </a:r>
          </a:p>
          <a:p>
            <a:pPr marL="228600" indent="-228600">
              <a:buNone/>
            </a:pPr>
            <a:endParaRPr lang="ru-RU" baseline="0" dirty="0" smtClean="0"/>
          </a:p>
          <a:p>
            <a:pPr marL="228600" indent="-228600">
              <a:buNone/>
            </a:pPr>
            <a:r>
              <a:rPr lang="ru-RU" baseline="0" dirty="0" smtClean="0"/>
              <a:t>Задание: определить предложения (сложные или простые, и их вид) в 1Петр. 3.</a:t>
            </a:r>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36</a:t>
            </a:fld>
            <a:endParaRPr lang="ru-R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Подлежащее:</a:t>
            </a:r>
            <a:r>
              <a:rPr lang="ru-RU" baseline="0" dirty="0" smtClean="0"/>
              <a:t> отвечает на вопрос «Кто?». «Ибо дал нам Бог духа…» (2 Тим. 1:7)</a:t>
            </a:r>
          </a:p>
          <a:p>
            <a:endParaRPr lang="ru-RU" baseline="0" dirty="0" smtClean="0"/>
          </a:p>
          <a:p>
            <a:r>
              <a:rPr lang="ru-RU" baseline="0" dirty="0" smtClean="0"/>
              <a:t>Сказуемое поясняет подлежащее.</a:t>
            </a:r>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37</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Читая Луки 15:3-32, многие задают вопрос, кто эти девяносто девять овец, оставленные в пустыне и </a:t>
            </a:r>
            <a:r>
              <a:rPr lang="en-US" sz="1200" kern="1200" dirty="0" smtClean="0">
                <a:solidFill>
                  <a:schemeClr val="tx1"/>
                </a:solidFill>
                <a:latin typeface="+mn-lt"/>
                <a:ea typeface="+mn-ea"/>
                <a:cs typeface="+mn-cs"/>
              </a:rPr>
              <a:t>«</a:t>
            </a:r>
            <a:r>
              <a:rPr lang="ru-RU" sz="1200" kern="1200" dirty="0" smtClean="0">
                <a:solidFill>
                  <a:schemeClr val="tx1"/>
                </a:solidFill>
                <a:latin typeface="+mn-lt"/>
                <a:ea typeface="+mn-ea"/>
                <a:cs typeface="+mn-cs"/>
              </a:rPr>
              <a:t>не имеющие нужды в покаянии</a:t>
            </a:r>
            <a:r>
              <a:rPr lang="en-US" sz="1200" kern="1200" dirty="0" smtClean="0">
                <a:solidFill>
                  <a:schemeClr val="tx1"/>
                </a:solidFill>
                <a:latin typeface="+mn-lt"/>
                <a:ea typeface="+mn-ea"/>
                <a:cs typeface="+mn-cs"/>
              </a:rPr>
              <a:t>», </a:t>
            </a:r>
            <a:r>
              <a:rPr lang="ru-RU" sz="1200" kern="1200" dirty="0" smtClean="0">
                <a:solidFill>
                  <a:schemeClr val="tx1"/>
                </a:solidFill>
                <a:latin typeface="+mn-lt"/>
                <a:ea typeface="+mn-ea"/>
                <a:cs typeface="+mn-cs"/>
              </a:rPr>
              <a:t>или же кто такой старший сын, обидевшийся на великодушное отношение отца к брату. Те, кто задает подобные вопросы, не обращают внимания на Луки 15:1-2. </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Эти три притчи были обращены не к ученикам, но к врагам Господа. Он отвечал фарисеям и книжникам, которые возмущались, что Господь ел с грешниками. Этими тремя притчами Господь оправдывает Свои трапезы с грешниками. Он говорит в них о грешниках, ищущих Спасителя. Здесь ничего не говорится о христианах-отступниках.</a:t>
            </a:r>
          </a:p>
          <a:p>
            <a:r>
              <a:rPr lang="ru-RU" sz="1200" kern="1200" dirty="0" smtClean="0">
                <a:solidFill>
                  <a:schemeClr val="tx1"/>
                </a:solidFill>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5</a:t>
            </a:fld>
            <a:endParaRPr lang="ru-RU"/>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38</a:t>
            </a:fld>
            <a:endParaRPr lang="ru-RU"/>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Следует обращать внимание, в каком времени употребляется глагол – идет ли речь о каком-то действии в прошлом, о совершающемся в настоящее время или о действии, которое должно совершиться в будущем.</a:t>
            </a: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40</a:t>
            </a:fld>
            <a:endParaRPr lang="ru-RU"/>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Во Второзаконии 6:3 сложное сказуемое состоит из нескольких глаголов</a:t>
            </a:r>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Рим.</a:t>
            </a:r>
            <a:r>
              <a:rPr lang="ru-RU" baseline="0" dirty="0" smtClean="0"/>
              <a:t> </a:t>
            </a:r>
            <a:r>
              <a:rPr lang="ru-RU" b="0" baseline="0" dirty="0" smtClean="0"/>
              <a:t>1:9 </a:t>
            </a:r>
            <a:r>
              <a:rPr lang="ru-RU" sz="1200" b="0" kern="1200" dirty="0" smtClean="0">
                <a:solidFill>
                  <a:schemeClr val="tx1"/>
                </a:solidFill>
                <a:latin typeface="+mn-lt"/>
                <a:ea typeface="+mn-ea"/>
                <a:cs typeface="+mn-cs"/>
              </a:rPr>
              <a:t>В данном примере отсутствует глагол, поэтому сказуемое выражено существительным «Свидетель» описывающим подлежащее «Бог». В подобных случаях сказуемое можно определить, подставив глагол «есть» или другой ему подобный.</a:t>
            </a: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41</a:t>
            </a:fld>
            <a:endParaRPr lang="ru-RU"/>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42</a:t>
            </a:fld>
            <a:endParaRPr lang="ru-RU"/>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В некоторых случаях предложение может не иметь дополнения</a:t>
            </a:r>
          </a:p>
          <a:p>
            <a:r>
              <a:rPr lang="ru-RU" sz="1200" kern="1200" dirty="0" smtClean="0">
                <a:solidFill>
                  <a:schemeClr val="tx1"/>
                </a:solidFill>
                <a:latin typeface="+mn-lt"/>
                <a:ea typeface="+mn-ea"/>
                <a:cs typeface="+mn-cs"/>
              </a:rPr>
              <a:t> </a:t>
            </a:r>
          </a:p>
          <a:p>
            <a:r>
              <a:rPr lang="ru-RU" sz="1200" u="sng" kern="1200" dirty="0" smtClean="0">
                <a:solidFill>
                  <a:schemeClr val="tx1"/>
                </a:solidFill>
                <a:latin typeface="+mn-lt"/>
                <a:ea typeface="+mn-ea"/>
                <a:cs typeface="+mn-cs"/>
              </a:rPr>
              <a:t>Пример:</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Псалом 96:1	</a:t>
            </a:r>
            <a:r>
              <a:rPr lang="ru-RU" sz="1200" u="sng" kern="1200" dirty="0" smtClean="0">
                <a:solidFill>
                  <a:schemeClr val="tx1"/>
                </a:solidFill>
                <a:latin typeface="+mn-lt"/>
                <a:ea typeface="+mn-ea"/>
                <a:cs typeface="+mn-cs"/>
              </a:rPr>
              <a:t>Господь  царствует</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43</a:t>
            </a:fld>
            <a:endParaRPr lang="ru-RU"/>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u="sng" kern="1200" dirty="0" smtClean="0">
                <a:solidFill>
                  <a:schemeClr val="tx1"/>
                </a:solidFill>
                <a:latin typeface="+mn-lt"/>
                <a:ea typeface="+mn-ea"/>
                <a:cs typeface="+mn-cs"/>
              </a:rPr>
              <a:t>Дабы</a:t>
            </a:r>
            <a:endParaRPr lang="ru-RU" sz="1200" kern="1200" dirty="0" smtClean="0">
              <a:solidFill>
                <a:schemeClr val="tx1"/>
              </a:solidFill>
              <a:latin typeface="+mn-lt"/>
              <a:ea typeface="+mn-ea"/>
              <a:cs typeface="+mn-cs"/>
            </a:endParaRPr>
          </a:p>
          <a:p>
            <a:r>
              <a:rPr lang="ru-RU" sz="1200" u="sng" kern="1200" baseline="0" dirty="0" smtClean="0">
                <a:solidFill>
                  <a:schemeClr val="tx1"/>
                </a:solidFill>
                <a:latin typeface="+mn-lt"/>
                <a:ea typeface="+mn-ea"/>
                <a:cs typeface="+mn-cs"/>
              </a:rPr>
              <a:t>  </a:t>
            </a:r>
            <a:r>
              <a:rPr lang="ru-RU" sz="1200" u="sng" kern="1200" dirty="0" smtClean="0">
                <a:solidFill>
                  <a:schemeClr val="tx1"/>
                </a:solidFill>
                <a:latin typeface="+mn-lt"/>
                <a:ea typeface="+mn-ea"/>
                <a:cs typeface="+mn-cs"/>
              </a:rPr>
              <a:t>Мы \ не были / младенцами</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a:t>
            </a:r>
            <a:r>
              <a:rPr lang="ru-RU" sz="1200" u="sng" kern="1200" dirty="0" smtClean="0">
                <a:solidFill>
                  <a:schemeClr val="tx1"/>
                </a:solidFill>
                <a:latin typeface="+mn-lt"/>
                <a:ea typeface="+mn-ea"/>
                <a:cs typeface="+mn-cs"/>
              </a:rPr>
              <a:t>более</a:t>
            </a:r>
            <a:r>
              <a:rPr lang="ru-RU" sz="1200" kern="1200" dirty="0" smtClean="0">
                <a:solidFill>
                  <a:schemeClr val="tx1"/>
                </a:solidFill>
                <a:latin typeface="+mn-lt"/>
                <a:ea typeface="+mn-ea"/>
                <a:cs typeface="+mn-cs"/>
              </a:rPr>
              <a:t>		</a:t>
            </a:r>
            <a:r>
              <a:rPr lang="ru-RU" sz="1200" b="1" u="sng" kern="1200" dirty="0" smtClean="0">
                <a:solidFill>
                  <a:schemeClr val="tx1"/>
                </a:solidFill>
                <a:latin typeface="+mn-lt"/>
                <a:ea typeface="+mn-ea"/>
                <a:cs typeface="+mn-cs"/>
              </a:rPr>
              <a:t>колеблющимися</a:t>
            </a:r>
            <a:endParaRPr lang="ru-RU" sz="1200" kern="1200" dirty="0" smtClean="0">
              <a:solidFill>
                <a:schemeClr val="tx1"/>
              </a:solidFill>
              <a:latin typeface="+mn-lt"/>
              <a:ea typeface="+mn-ea"/>
              <a:cs typeface="+mn-cs"/>
            </a:endParaRPr>
          </a:p>
          <a:p>
            <a:r>
              <a:rPr lang="ru-RU" sz="1200" b="1" kern="1200" dirty="0" smtClean="0">
                <a:solidFill>
                  <a:schemeClr val="tx1"/>
                </a:solidFill>
                <a:latin typeface="+mn-lt"/>
                <a:ea typeface="+mn-ea"/>
                <a:cs typeface="+mn-cs"/>
              </a:rPr>
              <a:t>			    </a:t>
            </a:r>
            <a:r>
              <a:rPr lang="ru-RU" sz="1200" b="1" u="sng" kern="1200" dirty="0" smtClean="0">
                <a:solidFill>
                  <a:schemeClr val="tx1"/>
                </a:solidFill>
                <a:latin typeface="+mn-lt"/>
                <a:ea typeface="+mn-ea"/>
                <a:cs typeface="+mn-cs"/>
              </a:rPr>
              <a:t> 	    и	</a:t>
            </a:r>
            <a:endParaRPr lang="ru-RU" sz="1200" kern="1200" dirty="0" smtClean="0">
              <a:solidFill>
                <a:schemeClr val="tx1"/>
              </a:solidFill>
              <a:latin typeface="+mn-lt"/>
              <a:ea typeface="+mn-ea"/>
              <a:cs typeface="+mn-cs"/>
            </a:endParaRPr>
          </a:p>
          <a:p>
            <a:endParaRPr lang="ru-RU" sz="1200" kern="1200" dirty="0" smtClean="0">
              <a:solidFill>
                <a:schemeClr val="tx1"/>
              </a:solidFill>
              <a:latin typeface="+mn-lt"/>
              <a:ea typeface="+mn-ea"/>
              <a:cs typeface="+mn-cs"/>
            </a:endParaRPr>
          </a:p>
          <a:p>
            <a:r>
              <a:rPr lang="ru-RU" sz="1200" b="1" kern="1200" dirty="0" smtClean="0">
                <a:solidFill>
                  <a:schemeClr val="tx1"/>
                </a:solidFill>
                <a:latin typeface="+mn-lt"/>
                <a:ea typeface="+mn-ea"/>
                <a:cs typeface="+mn-cs"/>
              </a:rPr>
              <a:t>				</a:t>
            </a:r>
            <a:r>
              <a:rPr lang="ru-RU" sz="1200" b="1" u="sng" kern="1200" dirty="0" smtClean="0">
                <a:solidFill>
                  <a:schemeClr val="tx1"/>
                </a:solidFill>
                <a:latin typeface="+mn-lt"/>
                <a:ea typeface="+mn-ea"/>
                <a:cs typeface="+mn-cs"/>
              </a:rPr>
              <a:t>увлекающимися / ветром</a:t>
            </a:r>
            <a:endParaRPr lang="ru-RU" sz="1200" kern="1200" dirty="0" smtClean="0">
              <a:solidFill>
                <a:schemeClr val="tx1"/>
              </a:solidFill>
              <a:latin typeface="+mn-lt"/>
              <a:ea typeface="+mn-ea"/>
              <a:cs typeface="+mn-cs"/>
            </a:endParaRPr>
          </a:p>
          <a:p>
            <a:r>
              <a:rPr lang="ru-RU" sz="1200" b="1" kern="1200" dirty="0" smtClean="0">
                <a:solidFill>
                  <a:schemeClr val="tx1"/>
                </a:solidFill>
                <a:latin typeface="+mn-lt"/>
                <a:ea typeface="+mn-ea"/>
                <a:cs typeface="+mn-cs"/>
              </a:rPr>
              <a:t>						</a:t>
            </a:r>
            <a:r>
              <a:rPr lang="ru-RU" sz="1200" b="1" u="sng" kern="1200" dirty="0" smtClean="0">
                <a:solidFill>
                  <a:schemeClr val="tx1"/>
                </a:solidFill>
                <a:latin typeface="+mn-lt"/>
                <a:ea typeface="+mn-ea"/>
                <a:cs typeface="+mn-cs"/>
              </a:rPr>
              <a:t>всяким</a:t>
            </a:r>
            <a:endParaRPr lang="ru-RU" sz="1200" kern="1200" dirty="0" smtClean="0">
              <a:solidFill>
                <a:schemeClr val="tx1"/>
              </a:solidFill>
              <a:latin typeface="+mn-lt"/>
              <a:ea typeface="+mn-ea"/>
              <a:cs typeface="+mn-cs"/>
            </a:endParaRPr>
          </a:p>
          <a:p>
            <a:r>
              <a:rPr lang="ru-RU" sz="1200" b="1" kern="1200" dirty="0" smtClean="0">
                <a:solidFill>
                  <a:schemeClr val="tx1"/>
                </a:solidFill>
                <a:latin typeface="+mn-lt"/>
                <a:ea typeface="+mn-ea"/>
                <a:cs typeface="+mn-cs"/>
              </a:rPr>
              <a:t>							</a:t>
            </a:r>
            <a:r>
              <a:rPr lang="ru-RU" sz="1200" b="1" u="sng" kern="1200" dirty="0" smtClean="0">
                <a:solidFill>
                  <a:schemeClr val="tx1"/>
                </a:solidFill>
                <a:latin typeface="+mn-lt"/>
                <a:ea typeface="+mn-ea"/>
                <a:cs typeface="+mn-cs"/>
              </a:rPr>
              <a:t>учения</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45</a:t>
            </a:fld>
            <a:endParaRPr lang="ru-RU"/>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b="1" dirty="0" smtClean="0"/>
              <a:t>Пример:</a:t>
            </a:r>
          </a:p>
          <a:p>
            <a:endParaRPr lang="ru-RU" dirty="0" smtClean="0"/>
          </a:p>
          <a:p>
            <a:r>
              <a:rPr lang="ru-RU" dirty="0" smtClean="0"/>
              <a:t>Крестил</a:t>
            </a:r>
            <a:r>
              <a:rPr lang="ru-RU" baseline="0" dirty="0" smtClean="0"/>
              <a:t> я также Стефанов дом, а крестил ли еще кого, не знаю. (1 </a:t>
            </a:r>
            <a:r>
              <a:rPr lang="ru-RU" baseline="0" dirty="0" err="1" smtClean="0"/>
              <a:t>Кор</a:t>
            </a:r>
            <a:r>
              <a:rPr lang="ru-RU" baseline="0" dirty="0" smtClean="0"/>
              <a:t>. 1:16)</a:t>
            </a:r>
            <a:endParaRPr lang="ru-RU" dirty="0" smtClean="0"/>
          </a:p>
          <a:p>
            <a:endParaRPr lang="ru-RU" dirty="0" smtClean="0"/>
          </a:p>
          <a:p>
            <a:r>
              <a:rPr lang="ru-RU" b="1" dirty="0" smtClean="0"/>
              <a:t>Спорно:</a:t>
            </a:r>
          </a:p>
          <a:p>
            <a:endParaRPr lang="ru-RU" dirty="0" smtClean="0"/>
          </a:p>
          <a:p>
            <a:r>
              <a:rPr lang="ru-RU" dirty="0" smtClean="0"/>
              <a:t>Гласом</a:t>
            </a:r>
            <a:r>
              <a:rPr lang="ru-RU" baseline="0" dirty="0" smtClean="0"/>
              <a:t> моим взываю к Господу, и Он слышит меня со святой горы Своей» (</a:t>
            </a:r>
            <a:r>
              <a:rPr lang="ru-RU" baseline="0" dirty="0" err="1" smtClean="0"/>
              <a:t>Пс</a:t>
            </a:r>
            <a:r>
              <a:rPr lang="ru-RU" baseline="0" dirty="0" smtClean="0"/>
              <a:t>. 3:5)</a:t>
            </a:r>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49</a:t>
            </a:fld>
            <a:endParaRPr lang="ru-RU"/>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b="1" dirty="0" smtClean="0"/>
              <a:t>Два</a:t>
            </a:r>
            <a:r>
              <a:rPr lang="ru-RU" b="1" baseline="0" dirty="0" smtClean="0"/>
              <a:t> уровня:</a:t>
            </a:r>
          </a:p>
          <a:p>
            <a:endParaRPr lang="ru-RU" baseline="0" dirty="0" smtClean="0"/>
          </a:p>
          <a:p>
            <a:r>
              <a:rPr lang="ru-RU" baseline="0" dirty="0" smtClean="0"/>
              <a:t>Посему я все терплю ради избранных, дабы и они получили спасение во Христе Иисусе с вечною славою. (2 Тим. 2:10)</a:t>
            </a:r>
          </a:p>
          <a:p>
            <a:endParaRPr lang="ru-RU" baseline="0" dirty="0" smtClean="0"/>
          </a:p>
          <a:p>
            <a:r>
              <a:rPr lang="ru-RU" b="1" baseline="0" dirty="0" smtClean="0"/>
              <a:t>Три уровня:</a:t>
            </a:r>
          </a:p>
          <a:p>
            <a:endParaRPr lang="ru-RU" baseline="0" dirty="0" smtClean="0"/>
          </a:p>
          <a:p>
            <a:r>
              <a:rPr lang="ru-RU" b="0" baseline="0" dirty="0" smtClean="0"/>
              <a:t>Скажите Архипу: смотри, чтобы тебе исполнить служение, которое ты принял в Господе. Кол. 4:17</a:t>
            </a:r>
          </a:p>
        </p:txBody>
      </p:sp>
      <p:sp>
        <p:nvSpPr>
          <p:cNvPr id="4" name="Номер слайда 3"/>
          <p:cNvSpPr>
            <a:spLocks noGrp="1"/>
          </p:cNvSpPr>
          <p:nvPr>
            <p:ph type="sldNum" sz="quarter" idx="10"/>
          </p:nvPr>
        </p:nvSpPr>
        <p:spPr/>
        <p:txBody>
          <a:bodyPr/>
          <a:lstStyle/>
          <a:p>
            <a:fld id="{1743F626-ED46-4AB3-915D-13C5EE867581}" type="slidenum">
              <a:rPr lang="ru-RU" smtClean="0"/>
              <a:pPr/>
              <a:t>50</a:t>
            </a:fld>
            <a:endParaRPr lang="ru-RU"/>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А когда пришли из Македонии Сила и Тимофей,</a:t>
            </a:r>
            <a:r>
              <a:rPr lang="ru-RU" baseline="0" dirty="0" smtClean="0"/>
              <a:t> то Павел понуждаем был духом свидетельствовать Иудеям, что Иисус есть Христос. (</a:t>
            </a:r>
            <a:r>
              <a:rPr lang="ru-RU" baseline="0" dirty="0" err="1" smtClean="0"/>
              <a:t>Деян</a:t>
            </a:r>
            <a:r>
              <a:rPr lang="ru-RU" baseline="0" dirty="0" smtClean="0"/>
              <a:t>. 18:5)</a:t>
            </a:r>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51</a:t>
            </a:fld>
            <a:endParaRPr lang="ru-RU"/>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Наблюйте,</a:t>
            </a:r>
            <a:r>
              <a:rPr lang="ru-RU" baseline="0" dirty="0" smtClean="0"/>
              <a:t> чтобы кто не лишился благодати Божьей; чтобы какой горький корень, возникнув, не причинил вреда, и чтобы им не осквернились многие. (Евр. 12:15)</a:t>
            </a:r>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52</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6</a:t>
            </a:fld>
            <a:endParaRPr lang="ru-RU"/>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Пример:</a:t>
            </a:r>
            <a:r>
              <a:rPr lang="ru-RU" baseline="0" dirty="0" smtClean="0"/>
              <a:t> </a:t>
            </a:r>
            <a:r>
              <a:rPr lang="ru-RU" baseline="0" dirty="0" err="1" smtClean="0"/>
              <a:t>Еф</a:t>
            </a:r>
            <a:r>
              <a:rPr lang="ru-RU" baseline="0" dirty="0" smtClean="0"/>
              <a:t>. 1:3-10</a:t>
            </a:r>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55</a:t>
            </a:fld>
            <a:endParaRPr lang="ru-RU"/>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pPr marL="228600" indent="-228600">
              <a:buAutoNum type="arabicPeriod"/>
            </a:pPr>
            <a:r>
              <a:rPr lang="ru-RU" dirty="0" err="1" smtClean="0"/>
              <a:t>Ис</a:t>
            </a:r>
            <a:r>
              <a:rPr lang="ru-RU" dirty="0" smtClean="0"/>
              <a:t>. 40:10</a:t>
            </a:r>
            <a:r>
              <a:rPr lang="ru-RU" baseline="0" dirty="0" smtClean="0"/>
              <a:t> – Мышца Его с Нами (У Бога нет мышц, так как Он – Бог). Мышца – сила.</a:t>
            </a:r>
          </a:p>
          <a:p>
            <a:pPr marL="228600" indent="-228600">
              <a:buNone/>
            </a:pPr>
            <a:r>
              <a:rPr lang="ru-RU" baseline="0" dirty="0" smtClean="0"/>
              <a:t>	Христос сидит одесную Бога (У Бога нет рук, так как Он – Дух). Христос занимает почетное место около царя.</a:t>
            </a:r>
          </a:p>
          <a:p>
            <a:pPr marL="228600" indent="-228600">
              <a:buNone/>
            </a:pPr>
            <a:r>
              <a:rPr lang="ru-RU" baseline="0" dirty="0" smtClean="0"/>
              <a:t>	Лев от колена Иудина (</a:t>
            </a:r>
            <a:r>
              <a:rPr lang="ru-RU" baseline="0" dirty="0" err="1" smtClean="0"/>
              <a:t>Отк</a:t>
            </a:r>
            <a:r>
              <a:rPr lang="ru-RU" baseline="0" dirty="0" smtClean="0"/>
              <a:t>. 5:5)</a:t>
            </a:r>
          </a:p>
          <a:p>
            <a:pPr marL="228600" indent="-228600">
              <a:buNone/>
            </a:pPr>
            <a:endParaRPr lang="ru-RU" baseline="0" dirty="0" smtClean="0"/>
          </a:p>
          <a:p>
            <a:pPr marL="228600" indent="-228600">
              <a:buNone/>
            </a:pPr>
            <a:r>
              <a:rPr lang="ru-RU" baseline="0" dirty="0" smtClean="0"/>
              <a:t>    </a:t>
            </a:r>
            <a:r>
              <a:rPr lang="ru-RU" b="1" baseline="0" dirty="0" smtClean="0"/>
              <a:t>Опасность: придать буквальное значение тому, что небуквально, а лишь  есть наш язык.</a:t>
            </a:r>
          </a:p>
          <a:p>
            <a:pPr marL="228600" indent="-228600">
              <a:buAutoNum type="arabicPeriod" startAt="2"/>
            </a:pPr>
            <a:r>
              <a:rPr lang="ru-RU" dirty="0" smtClean="0"/>
              <a:t>Павел: «Уже не я живу, но живет во мне Христос»,</a:t>
            </a:r>
            <a:r>
              <a:rPr lang="ru-RU" baseline="0" dirty="0" smtClean="0"/>
              <a:t> «Течение совершил, веру сохранил, а теперь готовится мне венец…».</a:t>
            </a:r>
          </a:p>
          <a:p>
            <a:pPr marL="228600" indent="-228600">
              <a:buNone/>
            </a:pPr>
            <a:r>
              <a:rPr lang="ru-RU" baseline="0" dirty="0" smtClean="0"/>
              <a:t>      Иов. 25 – слова, с которыми трудно не согласится, но тем не менее, в этих словах есть изъян.</a:t>
            </a:r>
          </a:p>
          <a:p>
            <a:pPr marL="228600" indent="-228600">
              <a:buAutoNum type="arabicPeriod" startAt="3"/>
            </a:pPr>
            <a:r>
              <a:rPr lang="ru-RU" baseline="0" dirty="0" smtClean="0"/>
              <a:t>Иоанн. 3:5.</a:t>
            </a:r>
          </a:p>
          <a:p>
            <a:pPr marL="685800" lvl="1" indent="-228600">
              <a:buNone/>
            </a:pPr>
            <a:r>
              <a:rPr lang="ru-RU" baseline="0" dirty="0" smtClean="0"/>
              <a:t>Что имел ввиду Христос, когда говорит о воде? </a:t>
            </a:r>
          </a:p>
          <a:p>
            <a:pPr marL="685800" lvl="1" indent="-228600">
              <a:buNone/>
            </a:pPr>
            <a:r>
              <a:rPr lang="ru-RU" baseline="0" dirty="0" smtClean="0"/>
              <a:t>	1. Вода обычная.</a:t>
            </a:r>
          </a:p>
          <a:p>
            <a:pPr marL="685800" lvl="1" indent="-228600">
              <a:buNone/>
            </a:pPr>
            <a:r>
              <a:rPr lang="ru-RU" baseline="0" dirty="0" smtClean="0"/>
              <a:t>	2. Крещение.</a:t>
            </a:r>
          </a:p>
          <a:p>
            <a:pPr marL="685800" lvl="1" indent="-228600">
              <a:buNone/>
            </a:pPr>
            <a:r>
              <a:rPr lang="ru-RU" baseline="0" dirty="0" smtClean="0"/>
              <a:t>     3. Слово Божье.</a:t>
            </a:r>
          </a:p>
          <a:p>
            <a:pPr marL="685800" lvl="1" indent="-228600">
              <a:buNone/>
            </a:pPr>
            <a:r>
              <a:rPr lang="ru-RU" baseline="0" dirty="0" smtClean="0"/>
              <a:t>     4. Покаяние.</a:t>
            </a:r>
          </a:p>
          <a:p>
            <a:pPr marL="685800" lvl="1" indent="-228600">
              <a:buNone/>
            </a:pPr>
            <a:endParaRPr lang="ru-RU" baseline="0" dirty="0" smtClean="0"/>
          </a:p>
          <a:p>
            <a:pPr marL="228600" lvl="0" indent="-228600">
              <a:buAutoNum type="arabicPeriod" startAt="4"/>
            </a:pPr>
            <a:r>
              <a:rPr lang="ru-RU" baseline="0" dirty="0" err="1" smtClean="0"/>
              <a:t>Мф</a:t>
            </a:r>
            <a:r>
              <a:rPr lang="ru-RU" baseline="0" dirty="0" smtClean="0"/>
              <a:t>. 12:40 «Ибо как Иона был во чреве кита три и три ночи, так и Сын Человеческий…»</a:t>
            </a:r>
          </a:p>
          <a:p>
            <a:pPr marL="228600" lvl="0" indent="-228600">
              <a:buNone/>
            </a:pPr>
            <a:r>
              <a:rPr lang="ru-RU" baseline="0" dirty="0" smtClean="0"/>
              <a:t>	Праведник цветет, как пальма, возвышается подобно кедру на Ливане. (Пс.91:13). Не правильно сравнивать, что у верующего должны быть такие же корни, как и у пальмы, такая же циркуляция соков.</a:t>
            </a:r>
          </a:p>
          <a:p>
            <a:pPr marL="228600" lvl="0" indent="-228600">
              <a:buNone/>
            </a:pPr>
            <a:r>
              <a:rPr lang="ru-RU" baseline="0" dirty="0" smtClean="0"/>
              <a:t>	Се, иду как тать…</a:t>
            </a:r>
          </a:p>
        </p:txBody>
      </p:sp>
      <p:sp>
        <p:nvSpPr>
          <p:cNvPr id="4" name="Номер слайда 3"/>
          <p:cNvSpPr>
            <a:spLocks noGrp="1"/>
          </p:cNvSpPr>
          <p:nvPr>
            <p:ph type="sldNum" sz="quarter" idx="10"/>
          </p:nvPr>
        </p:nvSpPr>
        <p:spPr/>
        <p:txBody>
          <a:bodyPr/>
          <a:lstStyle/>
          <a:p>
            <a:fld id="{1743F626-ED46-4AB3-915D-13C5EE867581}" type="slidenum">
              <a:rPr lang="ru-RU" smtClean="0"/>
              <a:pPr/>
              <a:t>57</a:t>
            </a:fld>
            <a:endParaRPr lang="ru-RU"/>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58</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Так как всякий отрывок – это часть логической последовательности и структуры книги, то для определения подлинного смысла любого места Священного Писания необходимо установить его взаимную связь с соседними отрывками. Эти отрывки (перед текстом и после) обычно и составляют ближайший контекст. </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Трудности</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определить широту контекста, который необходимо учитывать при исследовании.</a:t>
            </a:r>
          </a:p>
          <a:p>
            <a:endParaRPr lang="en-US" dirty="0" smtClean="0"/>
          </a:p>
          <a:p>
            <a:r>
              <a:rPr lang="ru-RU" dirty="0" smtClean="0">
                <a:solidFill>
                  <a:schemeClr val="tx2"/>
                </a:solidFill>
              </a:rPr>
              <a:t>Домашнее</a:t>
            </a:r>
            <a:r>
              <a:rPr lang="ru-RU" baseline="0" dirty="0" smtClean="0">
                <a:solidFill>
                  <a:schemeClr val="tx2"/>
                </a:solidFill>
              </a:rPr>
              <a:t> задание: найти в Библии связанные стихи, которые меняют смысл, если не учитывать их связь.</a:t>
            </a:r>
            <a:endParaRPr lang="ru-RU" dirty="0">
              <a:solidFill>
                <a:schemeClr val="tx2"/>
              </a:solidFill>
            </a:endParaRPr>
          </a:p>
        </p:txBody>
      </p:sp>
      <p:sp>
        <p:nvSpPr>
          <p:cNvPr id="4" name="Номер слайда 3"/>
          <p:cNvSpPr>
            <a:spLocks noGrp="1"/>
          </p:cNvSpPr>
          <p:nvPr>
            <p:ph type="sldNum" sz="quarter" idx="10"/>
          </p:nvPr>
        </p:nvSpPr>
        <p:spPr/>
        <p:txBody>
          <a:bodyPr/>
          <a:lstStyle/>
          <a:p>
            <a:fld id="{1743F626-ED46-4AB3-915D-13C5EE867581}" type="slidenum">
              <a:rPr lang="ru-RU" smtClean="0"/>
              <a:pPr/>
              <a:t>7</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Любое выражение Священного Писания – это часть отрывка, в котором оно находится и с которым связано грамматически и по смыслу. На эти связи следует обращать особое внимание, так как смысл отдельного высказывания находится в прямой зависимости от контекста.</a:t>
            </a:r>
          </a:p>
          <a:p>
            <a:r>
              <a:rPr lang="ru-RU" sz="1200" kern="1200" dirty="0" smtClean="0">
                <a:solidFill>
                  <a:schemeClr val="tx1"/>
                </a:solidFill>
                <a:latin typeface="+mn-lt"/>
                <a:ea typeface="+mn-ea"/>
                <a:cs typeface="+mn-cs"/>
              </a:rPr>
              <a:t>Прочитав стих или выражение в Библии, мы получаем о нем определенное впечатление. Чтобы убедиться, что наше понимание правильное, необходимо изучить контекст, затем возвратиться к тексту.</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Вполне возможно, что под влиянием изучения контекста первоначальное понимание будет постепенно изменяться. Поэтому изучать нужно до тех пор, пока наше понимание значения текста полностью не вольется в контекст, то есть будет соответствовать ему.</a:t>
            </a:r>
          </a:p>
          <a:p>
            <a:r>
              <a:rPr lang="ru-RU" sz="1200" kern="1200" dirty="0" smtClean="0">
                <a:solidFill>
                  <a:schemeClr val="tx1"/>
                </a:solidFill>
                <a:latin typeface="+mn-lt"/>
                <a:ea typeface="+mn-ea"/>
                <a:cs typeface="+mn-cs"/>
              </a:rPr>
              <a:t>При этом широта контекста может значительно увеличиваться.</a:t>
            </a:r>
          </a:p>
          <a:p>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8</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228600" marR="0" lvl="0" indent="-22860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Из призыва, записанного в </a:t>
            </a:r>
            <a:r>
              <a:rPr lang="ru-RU" sz="1200" kern="1200" dirty="0" err="1" smtClean="0">
                <a:solidFill>
                  <a:schemeClr val="tx1"/>
                </a:solidFill>
                <a:latin typeface="+mn-lt"/>
                <a:ea typeface="+mn-ea"/>
                <a:cs typeface="+mn-cs"/>
              </a:rPr>
              <a:t>Иак</a:t>
            </a:r>
            <a:r>
              <a:rPr lang="ru-RU" sz="1200" kern="1200" dirty="0" smtClean="0">
                <a:solidFill>
                  <a:schemeClr val="tx1"/>
                </a:solidFill>
                <a:latin typeface="+mn-lt"/>
                <a:ea typeface="+mn-ea"/>
                <a:cs typeface="+mn-cs"/>
              </a:rPr>
              <a:t>. 4, 7б, трудно понять, как противостать </a:t>
            </a:r>
            <a:r>
              <a:rPr lang="ru-RU" sz="1200" kern="1200" dirty="0" err="1" smtClean="0">
                <a:solidFill>
                  <a:schemeClr val="tx1"/>
                </a:solidFill>
                <a:latin typeface="+mn-lt"/>
                <a:ea typeface="+mn-ea"/>
                <a:cs typeface="+mn-cs"/>
              </a:rPr>
              <a:t>диаволу</a:t>
            </a:r>
            <a:r>
              <a:rPr lang="ru-RU" sz="1200" kern="1200" dirty="0" smtClean="0">
                <a:solidFill>
                  <a:schemeClr val="tx1"/>
                </a:solidFill>
                <a:latin typeface="+mn-lt"/>
                <a:ea typeface="+mn-ea"/>
                <a:cs typeface="+mn-cs"/>
              </a:rPr>
              <a:t>.</a:t>
            </a:r>
            <a:endParaRPr lang="ru-RU" sz="800" kern="1200" dirty="0" smtClean="0">
              <a:solidFill>
                <a:schemeClr val="tx1"/>
              </a:solidFill>
              <a:latin typeface="+mn-lt"/>
              <a:ea typeface="+mn-ea"/>
              <a:cs typeface="+mn-cs"/>
            </a:endParaRPr>
          </a:p>
          <a:p>
            <a:pPr marL="228600" indent="-228600">
              <a:buNone/>
            </a:pPr>
            <a:endParaRPr lang="ru-RU" dirty="0" smtClean="0"/>
          </a:p>
          <a:p>
            <a:pPr marL="228600" indent="-228600">
              <a:buNone/>
            </a:pPr>
            <a:r>
              <a:rPr lang="ru-RU" dirty="0" smtClean="0"/>
              <a:t>Определим</a:t>
            </a:r>
            <a:r>
              <a:rPr lang="ru-RU" baseline="0" dirty="0" smtClean="0"/>
              <a:t> ближайший контекст. </a:t>
            </a:r>
            <a:r>
              <a:rPr lang="ru-RU" baseline="0" dirty="0" err="1" smtClean="0"/>
              <a:t>Иак</a:t>
            </a:r>
            <a:r>
              <a:rPr lang="ru-RU" baseline="0" dirty="0" smtClean="0"/>
              <a:t>. 4:7-10</a:t>
            </a:r>
          </a:p>
          <a:p>
            <a:pPr marL="228600" indent="-228600">
              <a:buAutoNum type="arabicPeriod"/>
            </a:pPr>
            <a:endParaRPr lang="ru-RU" baseline="0" dirty="0" smtClean="0"/>
          </a:p>
          <a:p>
            <a:pPr lvl="0"/>
            <a:r>
              <a:rPr lang="ru-RU" sz="1200" kern="1200" dirty="0" smtClean="0">
                <a:solidFill>
                  <a:schemeClr val="tx1"/>
                </a:solidFill>
                <a:latin typeface="+mn-lt"/>
                <a:ea typeface="+mn-ea"/>
                <a:cs typeface="+mn-cs"/>
              </a:rPr>
              <a:t>Из стихов 7–10 становится яснее, что противостояние </a:t>
            </a:r>
            <a:r>
              <a:rPr lang="ru-RU" sz="1200" kern="1200" dirty="0" err="1" smtClean="0">
                <a:solidFill>
                  <a:schemeClr val="tx1"/>
                </a:solidFill>
                <a:latin typeface="+mn-lt"/>
                <a:ea typeface="+mn-ea"/>
                <a:cs typeface="+mn-cs"/>
              </a:rPr>
              <a:t>диаволу</a:t>
            </a:r>
            <a:r>
              <a:rPr lang="ru-RU" sz="1200" kern="1200" dirty="0" smtClean="0">
                <a:solidFill>
                  <a:schemeClr val="tx1"/>
                </a:solidFill>
                <a:latin typeface="+mn-lt"/>
                <a:ea typeface="+mn-ea"/>
                <a:cs typeface="+mn-cs"/>
              </a:rPr>
              <a:t> включает в себя две стороны:</a:t>
            </a:r>
            <a:endParaRPr lang="ru-RU" sz="800" kern="1200" dirty="0" smtClean="0">
              <a:solidFill>
                <a:schemeClr val="tx1"/>
              </a:solidFill>
              <a:latin typeface="+mn-lt"/>
              <a:ea typeface="+mn-ea"/>
              <a:cs typeface="+mn-cs"/>
            </a:endParaRPr>
          </a:p>
          <a:p>
            <a:pPr lvl="1"/>
            <a:r>
              <a:rPr lang="ru-RU" sz="1200" kern="1200" dirty="0" smtClean="0">
                <a:solidFill>
                  <a:schemeClr val="tx1"/>
                </a:solidFill>
                <a:latin typeface="+mn-lt"/>
                <a:ea typeface="+mn-ea"/>
                <a:cs typeface="+mn-cs"/>
              </a:rPr>
              <a:t>отрицательную – оставить всякий грех (8–9 ст.),</a:t>
            </a:r>
            <a:endParaRPr lang="ru-RU" sz="800" kern="1200" dirty="0" smtClean="0">
              <a:solidFill>
                <a:schemeClr val="tx1"/>
              </a:solidFill>
              <a:latin typeface="+mn-lt"/>
              <a:ea typeface="+mn-ea"/>
              <a:cs typeface="+mn-cs"/>
            </a:endParaRPr>
          </a:p>
          <a:p>
            <a:pPr lvl="1"/>
            <a:r>
              <a:rPr lang="ru-RU" sz="1200" kern="1200" dirty="0" smtClean="0">
                <a:solidFill>
                  <a:schemeClr val="tx1"/>
                </a:solidFill>
                <a:latin typeface="+mn-lt"/>
                <a:ea typeface="+mn-ea"/>
                <a:cs typeface="+mn-cs"/>
              </a:rPr>
              <a:t>положительную – покорность и смирение перед Богом (7а–8,10)</a:t>
            </a:r>
          </a:p>
          <a:p>
            <a:pPr lvl="1"/>
            <a:endParaRPr lang="ru-RU" sz="800" kern="1200" dirty="0" smtClean="0">
              <a:solidFill>
                <a:schemeClr val="tx1"/>
              </a:solidFill>
              <a:latin typeface="+mn-lt"/>
              <a:ea typeface="+mn-ea"/>
              <a:cs typeface="+mn-cs"/>
            </a:endParaRPr>
          </a:p>
          <a:p>
            <a:pPr marL="228600" indent="-228600">
              <a:buNone/>
            </a:pPr>
            <a:endParaRPr lang="ru-RU" dirty="0" smtClean="0"/>
          </a:p>
        </p:txBody>
      </p:sp>
      <p:sp>
        <p:nvSpPr>
          <p:cNvPr id="4" name="Номер слайда 3"/>
          <p:cNvSpPr>
            <a:spLocks noGrp="1"/>
          </p:cNvSpPr>
          <p:nvPr>
            <p:ph type="sldNum" sz="quarter" idx="10"/>
          </p:nvPr>
        </p:nvSpPr>
        <p:spPr/>
        <p:txBody>
          <a:bodyPr/>
          <a:lstStyle/>
          <a:p>
            <a:fld id="{1743F626-ED46-4AB3-915D-13C5EE867581}" type="slidenum">
              <a:rPr lang="ru-RU" smtClean="0"/>
              <a:pPr/>
              <a:t>9</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Далее следует учесть, что союз итак тесно связывает стихи 7–10 со стихами 1–6.</a:t>
            </a:r>
            <a:endParaRPr lang="ru-RU" sz="800" kern="1200" dirty="0" smtClean="0">
              <a:solidFill>
                <a:schemeClr val="tx1"/>
              </a:solidFill>
              <a:latin typeface="+mn-lt"/>
              <a:ea typeface="+mn-ea"/>
              <a:cs typeface="+mn-cs"/>
            </a:endParaRPr>
          </a:p>
          <a:p>
            <a:pPr marL="228600" indent="-228600">
              <a:buNone/>
            </a:pPr>
            <a:endParaRPr lang="ru-RU"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Из этих стихов становится еще яснее, какой смысл вкладывал автор в выражение «противостаньте </a:t>
            </a:r>
            <a:r>
              <a:rPr lang="ru-RU" sz="1200" kern="1200" dirty="0" err="1" smtClean="0">
                <a:solidFill>
                  <a:schemeClr val="tx1"/>
                </a:solidFill>
                <a:latin typeface="+mn-lt"/>
                <a:ea typeface="+mn-ea"/>
                <a:cs typeface="+mn-cs"/>
              </a:rPr>
              <a:t>диаволу</a:t>
            </a:r>
            <a:r>
              <a:rPr lang="ru-RU" sz="1200" kern="1200" dirty="0" smtClean="0">
                <a:solidFill>
                  <a:schemeClr val="tx1"/>
                </a:solidFill>
                <a:latin typeface="+mn-lt"/>
                <a:ea typeface="+mn-ea"/>
                <a:cs typeface="+mn-cs"/>
              </a:rPr>
              <a:t>». Сатана, используя различные возможности, возбуждает в человеке греховные вожделения, а нам необходимо противостать ему в области желаний, то есть полным подчинением себя Господу победить греховное желание.</a:t>
            </a:r>
          </a:p>
          <a:p>
            <a:pPr marL="228600" indent="-228600">
              <a:buNone/>
            </a:pPr>
            <a:endParaRPr lang="ru-RU" dirty="0" smtClean="0"/>
          </a:p>
        </p:txBody>
      </p:sp>
      <p:sp>
        <p:nvSpPr>
          <p:cNvPr id="4" name="Номер слайда 3"/>
          <p:cNvSpPr>
            <a:spLocks noGrp="1"/>
          </p:cNvSpPr>
          <p:nvPr>
            <p:ph type="sldNum" sz="quarter" idx="10"/>
          </p:nvPr>
        </p:nvSpPr>
        <p:spPr/>
        <p:txBody>
          <a:bodyPr/>
          <a:lstStyle/>
          <a:p>
            <a:fld id="{1743F626-ED46-4AB3-915D-13C5EE867581}" type="slidenum">
              <a:rPr lang="ru-RU" smtClean="0"/>
              <a:pPr/>
              <a:t>10</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r>
              <a:rPr lang="ru-RU" dirty="0" err="1" smtClean="0"/>
              <a:t>ь</a:t>
            </a:r>
            <a:endParaRPr lang="ru-RU" dirty="0"/>
          </a:p>
        </p:txBody>
      </p:sp>
      <p:sp>
        <p:nvSpPr>
          <p:cNvPr id="4" name="Номер слайда 3"/>
          <p:cNvSpPr>
            <a:spLocks noGrp="1"/>
          </p:cNvSpPr>
          <p:nvPr>
            <p:ph type="sldNum" sz="quarter" idx="10"/>
          </p:nvPr>
        </p:nvSpPr>
        <p:spPr/>
        <p:txBody>
          <a:bodyPr/>
          <a:lstStyle/>
          <a:p>
            <a:fld id="{1743F626-ED46-4AB3-915D-13C5EE867581}" type="slidenum">
              <a:rPr lang="ru-RU" smtClean="0"/>
              <a:pPr/>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80987AA-10BC-4E2D-8B5E-E93D3F2BFB66}" type="datetimeFigureOut">
              <a:rPr lang="ru-RU" smtClean="0"/>
              <a:pPr/>
              <a:t>27.02.2009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7E4C5A-B67E-4C37-BF67-C61E9D8C70E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987AA-10BC-4E2D-8B5E-E93D3F2BFB66}" type="datetimeFigureOut">
              <a:rPr lang="ru-RU" smtClean="0"/>
              <a:pPr/>
              <a:t>27.02.2009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7E4C5A-B67E-4C37-BF67-C61E9D8C70E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Data" Target="../diagrams/data9.xm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10.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11.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12.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1">
            <a:schemeClr val="accent1"/>
          </a:lnRef>
          <a:fillRef idx="3">
            <a:schemeClr val="accent1"/>
          </a:fillRef>
          <a:effectRef idx="2">
            <a:schemeClr val="accent1"/>
          </a:effectRef>
          <a:fontRef idx="minor">
            <a:schemeClr val="lt1"/>
          </a:fontRef>
        </p:style>
        <p:txBody>
          <a:bodyPr/>
          <a:lstStyle/>
          <a:p>
            <a:r>
              <a:rPr lang="ru-RU" b="1" dirty="0"/>
              <a:t>КОНТЕКСТУАЛЬНЫЙ АНАЛИЗ </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ru-RU" dirty="0" err="1"/>
              <a:t>Иак</a:t>
            </a:r>
            <a:r>
              <a:rPr lang="ru-RU" dirty="0"/>
              <a:t>. 4, 7б</a:t>
            </a:r>
          </a:p>
        </p:txBody>
      </p:sp>
      <p:pic>
        <p:nvPicPr>
          <p:cNvPr id="6" name="Содержимое 5" descr="4.jpg"/>
          <p:cNvPicPr>
            <a:picLocks noGrp="1" noChangeAspect="1"/>
          </p:cNvPicPr>
          <p:nvPr>
            <p:ph idx="1"/>
          </p:nvPr>
        </p:nvPicPr>
        <p:blipFill>
          <a:blip r:embed="rId3"/>
          <a:stretch>
            <a:fillRect/>
          </a:stretch>
        </p:blipFill>
        <p:spPr>
          <a:xfrm>
            <a:off x="901700" y="2364581"/>
            <a:ext cx="7340600" cy="29972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ru-RU" dirty="0" smtClean="0"/>
              <a:t>Мал. 4:2</a:t>
            </a:r>
            <a:endParaRPr lang="ru-RU" dirty="0"/>
          </a:p>
        </p:txBody>
      </p:sp>
      <p:sp>
        <p:nvSpPr>
          <p:cNvPr id="3" name="Содержимое 2"/>
          <p:cNvSpPr>
            <a:spLocks noGrp="1"/>
          </p:cNvSpPr>
          <p:nvPr>
            <p:ph idx="1"/>
          </p:nvPr>
        </p:nvSpPr>
        <p:spPr/>
        <p:txBody>
          <a:bodyPr/>
          <a:lstStyle/>
          <a:p>
            <a:pPr>
              <a:buNone/>
            </a:pPr>
            <a:endParaRPr lang="ru-RU" dirty="0" smtClean="0"/>
          </a:p>
          <a:p>
            <a:pPr>
              <a:buNone/>
            </a:pPr>
            <a:endParaRPr lang="ru-RU" dirty="0" smtClean="0"/>
          </a:p>
          <a:p>
            <a:pPr>
              <a:buNone/>
            </a:pPr>
            <a:r>
              <a:rPr lang="ru-RU" dirty="0" smtClean="0"/>
              <a:t>А для вас, благоговеющие пред именем Моим, взойдет Солнце правды и исцеление в лучах Его, и вы выйдете и взыграете, как тельцы упитанные;</a:t>
            </a:r>
          </a:p>
          <a:p>
            <a:pPr>
              <a:buNone/>
            </a:pPr>
            <a:endParaRPr lang="ru-RU" dirty="0" smtClean="0"/>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ru-RU" b="1" dirty="0" smtClean="0"/>
              <a:t>Экзегетические круги</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ru-RU" dirty="0" smtClean="0"/>
              <a:t>Как правильно определить контекст?</a:t>
            </a:r>
            <a:endParaRPr lang="ru-RU" dirty="0"/>
          </a:p>
        </p:txBody>
      </p:sp>
      <p:sp>
        <p:nvSpPr>
          <p:cNvPr id="3" name="Содержимое 2"/>
          <p:cNvSpPr>
            <a:spLocks noGrp="1"/>
          </p:cNvSpPr>
          <p:nvPr>
            <p:ph idx="1"/>
          </p:nvPr>
        </p:nvSpPr>
        <p:spPr>
          <a:xfrm>
            <a:off x="357158" y="2000240"/>
            <a:ext cx="8229600" cy="4525963"/>
          </a:xfrm>
        </p:spPr>
        <p:txBody>
          <a:bodyPr>
            <a:normAutofit fontScale="77500" lnSpcReduction="20000"/>
          </a:bodyPr>
          <a:lstStyle/>
          <a:p>
            <a:pPr lvl="0"/>
            <a:r>
              <a:rPr lang="ru-RU" dirty="0" smtClean="0"/>
              <a:t>предварительно прочитайте по крайней мере всю главу, в которой находится текст и постарайтесь определить основные мысли автора, темы которые он затрагивает;</a:t>
            </a:r>
            <a:endParaRPr lang="en-US" dirty="0" smtClean="0"/>
          </a:p>
          <a:p>
            <a:pPr lvl="0">
              <a:buNone/>
            </a:pPr>
            <a:endParaRPr lang="ru-RU" dirty="0" smtClean="0"/>
          </a:p>
          <a:p>
            <a:pPr lvl="0"/>
            <a:r>
              <a:rPr lang="ru-RU" dirty="0" smtClean="0"/>
              <a:t>обратить внимание на то, начинается ли избранный вами текст со слов типа «после этого», «потом», «итак», «но», «а», и другими словами, указывающими на продолжение повествования или изложения мысли;</a:t>
            </a:r>
            <a:endParaRPr lang="en-US" dirty="0" smtClean="0"/>
          </a:p>
          <a:p>
            <a:pPr lvl="0"/>
            <a:endParaRPr lang="ru-RU" dirty="0" smtClean="0"/>
          </a:p>
          <a:p>
            <a:pPr lvl="0"/>
            <a:r>
              <a:rPr lang="ru-RU" dirty="0" smtClean="0"/>
              <a:t>будьте уверены в том, что можете сказать о чем шла речь до и после вашего текста, что ход мысли не нарушен и искажен, представьте себе что, текст читает человек, не знающий контекста – как он поймет текст?</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ru-RU" dirty="0" smtClean="0"/>
              <a:t>ШИРОТА КОНТЕКСТА</a:t>
            </a:r>
            <a:endParaRPr lang="ru-RU" dirty="0"/>
          </a:p>
        </p:txBody>
      </p:sp>
      <p:pic>
        <p:nvPicPr>
          <p:cNvPr id="5" name="Содержимое 4" descr="1.jpg"/>
          <p:cNvPicPr>
            <a:picLocks noGrp="1" noChangeAspect="1"/>
          </p:cNvPicPr>
          <p:nvPr>
            <p:ph idx="1"/>
          </p:nvPr>
        </p:nvPicPr>
        <p:blipFill>
          <a:blip r:embed="rId3"/>
          <a:stretch>
            <a:fillRect/>
          </a:stretch>
        </p:blipFill>
        <p:spPr>
          <a:xfrm>
            <a:off x="457200" y="2097246"/>
            <a:ext cx="8229600" cy="353187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ru-RU" dirty="0" smtClean="0"/>
              <a:t>КОНТЕКСТ </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Формулировка текста должна быть ясной.</a:t>
            </a:r>
          </a:p>
          <a:p>
            <a:r>
              <a:rPr lang="ru-RU" dirty="0" smtClean="0"/>
              <a:t>Нужно учитывать все тексты по данному вопросу.</a:t>
            </a:r>
          </a:p>
          <a:p>
            <a:r>
              <a:rPr lang="ru-RU" dirty="0" smtClean="0"/>
              <a:t>Нужно учитывать «вес»  текста.</a:t>
            </a:r>
          </a:p>
          <a:p>
            <a:r>
              <a:rPr lang="ru-RU" dirty="0" smtClean="0"/>
              <a:t>Каждый текст необходимо исследовать в контексте.</a:t>
            </a:r>
          </a:p>
          <a:p>
            <a:r>
              <a:rPr lang="ru-RU" dirty="0" smtClean="0"/>
              <a:t>Нельзя самовольно указывать акценты.</a:t>
            </a:r>
          </a:p>
          <a:p>
            <a:r>
              <a:rPr lang="ru-RU" dirty="0" smtClean="0"/>
              <a:t>Нельзя домысливать.</a:t>
            </a:r>
          </a:p>
          <a:p>
            <a:r>
              <a:rPr lang="ru-RU" dirty="0" smtClean="0"/>
              <a:t>Сверять свое толкование с мнением других</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ru-RU" dirty="0" smtClean="0"/>
              <a:t>Параллельные места</a:t>
            </a:r>
            <a:endParaRPr lang="ru-RU" dirty="0"/>
          </a:p>
        </p:txBody>
      </p:sp>
      <p:sp>
        <p:nvSpPr>
          <p:cNvPr id="3" name="Содержимое 2"/>
          <p:cNvSpPr>
            <a:spLocks noGrp="1"/>
          </p:cNvSpPr>
          <p:nvPr>
            <p:ph idx="1"/>
          </p:nvPr>
        </p:nvSpPr>
        <p:spPr/>
        <p:txBody>
          <a:bodyPr/>
          <a:lstStyle/>
          <a:p>
            <a:pPr>
              <a:buNone/>
            </a:pPr>
            <a:r>
              <a:rPr lang="ru-RU" dirty="0" smtClean="0"/>
              <a:t>Параллельные места должны:</a:t>
            </a:r>
          </a:p>
          <a:p>
            <a:pPr>
              <a:buNone/>
            </a:pPr>
            <a:endParaRPr lang="ru-RU" dirty="0" smtClean="0"/>
          </a:p>
          <a:p>
            <a:r>
              <a:rPr lang="ru-RU" dirty="0" smtClean="0"/>
              <a:t>Иметь сходство в контексте.</a:t>
            </a:r>
          </a:p>
          <a:p>
            <a:r>
              <a:rPr lang="ru-RU" dirty="0" smtClean="0"/>
              <a:t>Близость по содержанию.</a:t>
            </a:r>
          </a:p>
          <a:p>
            <a:r>
              <a:rPr lang="ru-RU" dirty="0" smtClean="0"/>
              <a:t>Общность темы.</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Ложные параллели</a:t>
            </a:r>
            <a:endParaRPr lang="ru-RU" dirty="0"/>
          </a:p>
        </p:txBody>
      </p:sp>
      <p:sp>
        <p:nvSpPr>
          <p:cNvPr id="3" name="Содержимое 2"/>
          <p:cNvSpPr>
            <a:spLocks noGrp="1"/>
          </p:cNvSpPr>
          <p:nvPr>
            <p:ph idx="1"/>
          </p:nvPr>
        </p:nvSpPr>
        <p:spPr/>
        <p:txBody>
          <a:bodyPr/>
          <a:lstStyle/>
          <a:p>
            <a:pPr>
              <a:buNone/>
            </a:pPr>
            <a:endParaRPr lang="ru-RU" dirty="0" smtClean="0"/>
          </a:p>
          <a:p>
            <a:pPr>
              <a:buNone/>
            </a:pPr>
            <a:r>
              <a:rPr lang="ru-RU" dirty="0" smtClean="0"/>
              <a:t>1 Петр. 2:2 – 1 </a:t>
            </a:r>
            <a:r>
              <a:rPr lang="ru-RU" dirty="0" err="1" smtClean="0"/>
              <a:t>Кор</a:t>
            </a:r>
            <a:r>
              <a:rPr lang="ru-RU" dirty="0" smtClean="0"/>
              <a:t>. 3:2 – Евр. 5:12 – Евр. 5:13</a:t>
            </a:r>
          </a:p>
          <a:p>
            <a:pPr>
              <a:buNone/>
            </a:pPr>
            <a:endParaRPr lang="ru-RU" dirty="0" smtClean="0"/>
          </a:p>
          <a:p>
            <a:pPr>
              <a:buNone/>
            </a:pPr>
            <a:r>
              <a:rPr lang="ru-RU" dirty="0" smtClean="0"/>
              <a:t>Лк. 22:36 – Евр. 4:12 – </a:t>
            </a:r>
            <a:r>
              <a:rPr lang="ru-RU" dirty="0" err="1" smtClean="0"/>
              <a:t>Еф</a:t>
            </a:r>
            <a:r>
              <a:rPr lang="ru-RU" dirty="0" smtClean="0"/>
              <a:t>. 6:17</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ru-RU" dirty="0" smtClean="0"/>
              <a:t>Методы определения параллельных мест.</a:t>
            </a:r>
            <a:endParaRPr lang="ru-RU" dirty="0"/>
          </a:p>
        </p:txBody>
      </p:sp>
      <p:sp>
        <p:nvSpPr>
          <p:cNvPr id="3" name="Содержимое 2"/>
          <p:cNvSpPr>
            <a:spLocks noGrp="1"/>
          </p:cNvSpPr>
          <p:nvPr>
            <p:ph idx="1"/>
          </p:nvPr>
        </p:nvSpPr>
        <p:spPr/>
        <p:txBody>
          <a:bodyPr/>
          <a:lstStyle/>
          <a:p>
            <a:endParaRPr lang="ru-RU" dirty="0" smtClean="0"/>
          </a:p>
          <a:p>
            <a:r>
              <a:rPr lang="ru-RU" dirty="0" smtClean="0"/>
              <a:t>С помощью симфонии найти все параллельные места.</a:t>
            </a:r>
          </a:p>
          <a:p>
            <a:r>
              <a:rPr lang="ru-RU" dirty="0" smtClean="0"/>
              <a:t>Определить контекст каждого места.</a:t>
            </a:r>
          </a:p>
          <a:p>
            <a:r>
              <a:rPr lang="ru-RU" dirty="0" smtClean="0"/>
              <a:t>Определить сходства.</a:t>
            </a:r>
          </a:p>
          <a:p>
            <a:r>
              <a:rPr lang="ru-RU" dirty="0" smtClean="0"/>
              <a:t>Определить различия.</a:t>
            </a:r>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ru-RU" dirty="0" smtClean="0"/>
              <a:t>КОНТЕКСТ БИБЛИИ</a:t>
            </a: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b="1" u="sng" dirty="0" smtClean="0"/>
              <a:t>Библейские темы (учения)</a:t>
            </a:r>
          </a:p>
          <a:p>
            <a:pPr algn="ctr">
              <a:buNone/>
            </a:pPr>
            <a:endParaRPr lang="ru-RU" b="1" u="sng" dirty="0" smtClean="0"/>
          </a:p>
          <a:p>
            <a:r>
              <a:rPr lang="ru-RU" dirty="0" smtClean="0"/>
              <a:t>О человеке.</a:t>
            </a:r>
          </a:p>
          <a:p>
            <a:r>
              <a:rPr lang="ru-RU" dirty="0" smtClean="0"/>
              <a:t>О грехе.</a:t>
            </a:r>
          </a:p>
          <a:p>
            <a:r>
              <a:rPr lang="ru-RU" dirty="0" smtClean="0"/>
              <a:t>О Боге.</a:t>
            </a:r>
          </a:p>
          <a:p>
            <a:r>
              <a:rPr lang="ru-RU" dirty="0" smtClean="0"/>
              <a:t>О Христе и искуплении.</a:t>
            </a:r>
          </a:p>
          <a:p>
            <a:r>
              <a:rPr lang="ru-RU" dirty="0" smtClean="0"/>
              <a:t>О Церкви.</a:t>
            </a:r>
          </a:p>
          <a:p>
            <a:r>
              <a:rPr lang="ru-RU" dirty="0" smtClean="0"/>
              <a:t>О будущих событиях.</a:t>
            </a:r>
          </a:p>
          <a:p>
            <a:r>
              <a:rPr lang="ru-RU" dirty="0" smtClean="0"/>
              <a:t>О вечности.</a:t>
            </a:r>
          </a:p>
          <a:p>
            <a:pPr>
              <a:buNone/>
            </a:pPr>
            <a:r>
              <a:rPr lang="ru-RU" dirty="0" smtClean="0"/>
              <a:t>	</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ru-RU" dirty="0" smtClean="0"/>
              <a:t>КОНТЕКСТ</a:t>
            </a:r>
            <a:endParaRPr lang="ru-RU" dirty="0"/>
          </a:p>
        </p:txBody>
      </p:sp>
      <p:sp>
        <p:nvSpPr>
          <p:cNvPr id="3" name="Содержимое 2"/>
          <p:cNvSpPr>
            <a:spLocks noGrp="1"/>
          </p:cNvSpPr>
          <p:nvPr>
            <p:ph idx="1"/>
          </p:nvPr>
        </p:nvSpPr>
        <p:spPr>
          <a:xfrm>
            <a:off x="457200" y="2000240"/>
            <a:ext cx="8229600" cy="4125923"/>
          </a:xfrm>
        </p:spPr>
        <p:txBody>
          <a:bodyPr/>
          <a:lstStyle/>
          <a:p>
            <a:endParaRPr lang="ru-RU" dirty="0" smtClean="0"/>
          </a:p>
          <a:p>
            <a:pPr algn="just">
              <a:buNone/>
            </a:pPr>
            <a:r>
              <a:rPr lang="ru-RU" dirty="0" smtClean="0"/>
              <a:t>	</a:t>
            </a:r>
            <a:r>
              <a:rPr lang="ru-RU" b="1" dirty="0" smtClean="0"/>
              <a:t>КОНТ</a:t>
            </a:r>
            <a:r>
              <a:rPr lang="ru-RU" b="1" dirty="0"/>
              <a:t>ЕКСТ </a:t>
            </a:r>
            <a:r>
              <a:rPr lang="ru-RU" dirty="0"/>
              <a:t>(от лат. </a:t>
            </a:r>
            <a:r>
              <a:rPr lang="ru-RU" dirty="0" err="1"/>
              <a:t>contextus</a:t>
            </a:r>
            <a:r>
              <a:rPr lang="ru-RU" dirty="0"/>
              <a:t> — соединение, связь), относительно законченный отрывок письменной или устной речи (текста), в пределах которого наиболее точно выявляется значение отдельных входящих в него слов, выражений и т. п.</a:t>
            </a: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ru-RU" dirty="0" smtClean="0"/>
              <a:t/>
            </a:r>
            <a:br>
              <a:rPr lang="ru-RU" dirty="0" smtClean="0"/>
            </a:br>
            <a:r>
              <a:rPr lang="ru-RU" dirty="0" smtClean="0"/>
              <a:t>Единство Ветхого и Нового Заветов.</a:t>
            </a:r>
            <a:br>
              <a:rPr lang="ru-RU" dirty="0" smtClean="0"/>
            </a:br>
            <a:endParaRPr lang="ru-RU" dirty="0"/>
          </a:p>
        </p:txBody>
      </p:sp>
      <p:sp>
        <p:nvSpPr>
          <p:cNvPr id="3" name="Содержимое 2"/>
          <p:cNvSpPr>
            <a:spLocks noGrp="1"/>
          </p:cNvSpPr>
          <p:nvPr>
            <p:ph idx="1"/>
          </p:nvPr>
        </p:nvSpPr>
        <p:spPr/>
        <p:txBody>
          <a:bodyPr/>
          <a:lstStyle/>
          <a:p>
            <a:r>
              <a:rPr lang="ru-RU" dirty="0" smtClean="0"/>
              <a:t>Новый Завет построен на Ветхом.</a:t>
            </a:r>
          </a:p>
          <a:p>
            <a:r>
              <a:rPr lang="ru-RU" dirty="0" smtClean="0"/>
              <a:t>Новый Завет продолжает мысли Ветхого.</a:t>
            </a:r>
          </a:p>
          <a:p>
            <a:r>
              <a:rPr lang="ru-RU" dirty="0" smtClean="0"/>
              <a:t>Новый Завет углубляет мысли Ветхого.</a:t>
            </a:r>
          </a:p>
          <a:p>
            <a:r>
              <a:rPr lang="ru-RU" dirty="0" smtClean="0"/>
              <a:t>Новый Завет ссылается на принципы Ветхого Завета.</a:t>
            </a:r>
          </a:p>
          <a:p>
            <a:r>
              <a:rPr lang="ru-RU" dirty="0" smtClean="0"/>
              <a:t>Христос – Центр и Ветхого, и Нового Завета.</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ru-RU" dirty="0" smtClean="0"/>
              <a:t>СОГЛАСОВАНИЕ ВЕТХОГО И НОВОГО ЗАВЕТОВ</a:t>
            </a:r>
            <a:endParaRPr lang="ru-RU" dirty="0"/>
          </a:p>
        </p:txBody>
      </p:sp>
      <p:sp>
        <p:nvSpPr>
          <p:cNvPr id="3" name="Содержимое 2"/>
          <p:cNvSpPr>
            <a:spLocks noGrp="1"/>
          </p:cNvSpPr>
          <p:nvPr>
            <p:ph idx="1"/>
          </p:nvPr>
        </p:nvSpPr>
        <p:spPr/>
        <p:txBody>
          <a:bodyPr/>
          <a:lstStyle/>
          <a:p>
            <a:endParaRPr lang="ru-RU" dirty="0" smtClean="0"/>
          </a:p>
          <a:p>
            <a:r>
              <a:rPr lang="ru-RU" dirty="0" smtClean="0"/>
              <a:t>Единство Ветхого Завета и Нового Завета.</a:t>
            </a:r>
          </a:p>
          <a:p>
            <a:r>
              <a:rPr lang="ru-RU" dirty="0" smtClean="0"/>
              <a:t>Ветхий Завет понимается в свете Нового.</a:t>
            </a:r>
          </a:p>
          <a:p>
            <a:r>
              <a:rPr lang="ru-RU" dirty="0" smtClean="0"/>
              <a:t>Ветхий Завет – образы (тень) Нового.</a:t>
            </a:r>
          </a:p>
          <a:p>
            <a:r>
              <a:rPr lang="ru-RU" dirty="0" smtClean="0"/>
              <a:t>Ветхий Завет не может быть основанием для вероучения.</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ru-RU" dirty="0" smtClean="0"/>
              <a:t>ИССЛЕДОВАНИЕ ОТДЕЛЬНОЙ КНИГИ</a:t>
            </a:r>
            <a:endParaRPr lang="ru-RU" dirty="0"/>
          </a:p>
        </p:txBody>
      </p:sp>
      <p:sp>
        <p:nvSpPr>
          <p:cNvPr id="3" name="Содержимое 2"/>
          <p:cNvSpPr>
            <a:spLocks noGrp="1"/>
          </p:cNvSpPr>
          <p:nvPr>
            <p:ph idx="1"/>
          </p:nvPr>
        </p:nvSpPr>
        <p:spPr>
          <a:xfrm>
            <a:off x="457200" y="1571612"/>
            <a:ext cx="8229600" cy="4554551"/>
          </a:xfrm>
        </p:spPr>
        <p:txBody>
          <a:bodyPr>
            <a:normAutofit lnSpcReduction="10000"/>
          </a:bodyPr>
          <a:lstStyle/>
          <a:p>
            <a:pPr algn="ctr">
              <a:buNone/>
            </a:pPr>
            <a:r>
              <a:rPr lang="ru-RU" b="1" u="sng" dirty="0" smtClean="0"/>
              <a:t>Изучите общий историко-культурный контекст книги.</a:t>
            </a:r>
          </a:p>
          <a:p>
            <a:pPr>
              <a:buNone/>
            </a:pPr>
            <a:r>
              <a:rPr lang="ru-RU" dirty="0" smtClean="0"/>
              <a:t>Что известно об авторе? </a:t>
            </a:r>
          </a:p>
          <a:p>
            <a:pPr lvl="1"/>
            <a:r>
              <a:rPr lang="ru-RU" dirty="0" smtClean="0"/>
              <a:t>В какое время он жил.</a:t>
            </a:r>
          </a:p>
          <a:p>
            <a:pPr lvl="1"/>
            <a:r>
              <a:rPr lang="ru-RU" dirty="0" smtClean="0"/>
              <a:t>Какое занимал положение.</a:t>
            </a:r>
          </a:p>
          <a:p>
            <a:pPr lvl="1"/>
            <a:r>
              <a:rPr lang="ru-RU" dirty="0" smtClean="0"/>
              <a:t>Каковы условия его жизни.</a:t>
            </a:r>
          </a:p>
          <a:p>
            <a:pPr>
              <a:buNone/>
            </a:pPr>
            <a:r>
              <a:rPr lang="ru-RU" dirty="0" smtClean="0"/>
              <a:t>Что известно об адресатах?</a:t>
            </a:r>
          </a:p>
          <a:p>
            <a:pPr>
              <a:buNone/>
            </a:pPr>
            <a:r>
              <a:rPr lang="ru-RU" dirty="0" smtClean="0"/>
              <a:t>Что известно о причинах, побудивших автора написать это послание?</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ru-RU" dirty="0" smtClean="0"/>
              <a:t>ИССЛЕДОВАНИЕ ОТДЕЛЬНОЙ КНИГИ</a:t>
            </a:r>
            <a:endParaRPr lang="ru-RU" dirty="0"/>
          </a:p>
        </p:txBody>
      </p:sp>
      <p:sp>
        <p:nvSpPr>
          <p:cNvPr id="3" name="Содержимое 2"/>
          <p:cNvSpPr>
            <a:spLocks noGrp="1"/>
          </p:cNvSpPr>
          <p:nvPr>
            <p:ph idx="1"/>
          </p:nvPr>
        </p:nvSpPr>
        <p:spPr>
          <a:xfrm>
            <a:off x="457200" y="1571612"/>
            <a:ext cx="8229600" cy="4554551"/>
          </a:xfrm>
        </p:spPr>
        <p:txBody>
          <a:bodyPr>
            <a:normAutofit/>
          </a:bodyPr>
          <a:lstStyle/>
          <a:p>
            <a:pPr algn="ctr">
              <a:buNone/>
            </a:pPr>
            <a:r>
              <a:rPr lang="ru-RU" b="1" u="sng" dirty="0" smtClean="0"/>
              <a:t>Изучите смысловой контекст книги.</a:t>
            </a:r>
          </a:p>
          <a:p>
            <a:pPr>
              <a:buNone/>
            </a:pPr>
            <a:r>
              <a:rPr lang="ru-RU" dirty="0" smtClean="0"/>
              <a:t>Какая тема открывается? </a:t>
            </a:r>
          </a:p>
          <a:p>
            <a:pPr lvl="1"/>
            <a:r>
              <a:rPr lang="ru-RU" dirty="0" smtClean="0"/>
              <a:t>Найдите ключевые стихи.</a:t>
            </a:r>
          </a:p>
          <a:p>
            <a:pPr lvl="1"/>
            <a:r>
              <a:rPr lang="ru-RU" dirty="0" smtClean="0"/>
              <a:t>Найдите ключевые слова.</a:t>
            </a:r>
          </a:p>
          <a:p>
            <a:pPr>
              <a:buNone/>
            </a:pPr>
            <a:r>
              <a:rPr lang="ru-RU" dirty="0" smtClean="0"/>
              <a:t>Как развивается тема книги (сюжет)?</a:t>
            </a:r>
          </a:p>
          <a:p>
            <a:pPr lvl="1">
              <a:buFontTx/>
              <a:buChar char="-"/>
            </a:pPr>
            <a:r>
              <a:rPr lang="ru-RU" dirty="0" smtClean="0"/>
              <a:t>Составьте план развития сюжета.</a:t>
            </a:r>
          </a:p>
          <a:p>
            <a:pPr lvl="1">
              <a:buFontTx/>
              <a:buChar char="-"/>
            </a:pPr>
            <a:r>
              <a:rPr lang="ru-RU" dirty="0" smtClean="0"/>
              <a:t>Прочитайте текст еще раз по своему плану и проверьте его.</a:t>
            </a:r>
          </a:p>
          <a:p>
            <a:pPr>
              <a:buNone/>
            </a:pPr>
            <a:endParaRPr lang="ru-RU"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ru-RU" dirty="0" smtClean="0"/>
              <a:t>Книга «Ионы»	</a:t>
            </a:r>
            <a:endParaRPr lang="ru-RU" dirty="0"/>
          </a:p>
        </p:txBody>
      </p:sp>
      <p:sp>
        <p:nvSpPr>
          <p:cNvPr id="3" name="Содержимое 2"/>
          <p:cNvSpPr>
            <a:spLocks noGrp="1"/>
          </p:cNvSpPr>
          <p:nvPr>
            <p:ph idx="1"/>
          </p:nvPr>
        </p:nvSpPr>
        <p:spPr>
          <a:xfrm>
            <a:off x="457200" y="1428736"/>
            <a:ext cx="8229600" cy="4697427"/>
          </a:xfrm>
        </p:spPr>
        <p:txBody>
          <a:bodyPr>
            <a:normAutofit fontScale="77500" lnSpcReduction="20000"/>
          </a:bodyPr>
          <a:lstStyle/>
          <a:p>
            <a:pPr algn="ctr">
              <a:buNone/>
            </a:pPr>
            <a:r>
              <a:rPr lang="ru-RU" b="1" u="sng" dirty="0" smtClean="0"/>
              <a:t>Тема: «Божья любовь, проявленная к </a:t>
            </a:r>
            <a:r>
              <a:rPr lang="ru-RU" b="1" u="sng" dirty="0" err="1" smtClean="0"/>
              <a:t>ниневитянам</a:t>
            </a:r>
            <a:r>
              <a:rPr lang="ru-RU" b="1" u="sng" dirty="0" smtClean="0"/>
              <a:t>».</a:t>
            </a:r>
          </a:p>
          <a:p>
            <a:pPr>
              <a:buNone/>
            </a:pPr>
            <a:endParaRPr lang="ru-RU" dirty="0" smtClean="0"/>
          </a:p>
          <a:p>
            <a:pPr>
              <a:buNone/>
            </a:pPr>
            <a:r>
              <a:rPr lang="ru-RU" dirty="0" smtClean="0"/>
              <a:t>Этапы развития сюжета:</a:t>
            </a:r>
          </a:p>
          <a:p>
            <a:pPr>
              <a:buNone/>
            </a:pPr>
            <a:endParaRPr lang="ru-RU" dirty="0" smtClean="0"/>
          </a:p>
          <a:p>
            <a:r>
              <a:rPr lang="ru-RU" dirty="0" smtClean="0"/>
              <a:t>Бог повелевает Ионе проповедовать (1:1-2).</a:t>
            </a:r>
          </a:p>
          <a:p>
            <a:r>
              <a:rPr lang="ru-RU" dirty="0" smtClean="0"/>
              <a:t>Непослушание Ионы (1:3).</a:t>
            </a:r>
          </a:p>
          <a:p>
            <a:r>
              <a:rPr lang="ru-RU" dirty="0" smtClean="0"/>
              <a:t>Иона наказан (1:4-16).</a:t>
            </a:r>
          </a:p>
          <a:p>
            <a:r>
              <a:rPr lang="ru-RU" dirty="0" smtClean="0"/>
              <a:t>Покаяние Ионы (2).</a:t>
            </a:r>
          </a:p>
          <a:p>
            <a:r>
              <a:rPr lang="ru-RU" dirty="0" smtClean="0"/>
              <a:t>Вторичное повеление Бога (3:1-2).</a:t>
            </a:r>
          </a:p>
          <a:p>
            <a:r>
              <a:rPr lang="ru-RU" dirty="0" smtClean="0"/>
              <a:t>Проповедь Ионы в Ниневии (3:3-4).</a:t>
            </a:r>
          </a:p>
          <a:p>
            <a:r>
              <a:rPr lang="ru-RU" dirty="0" smtClean="0"/>
              <a:t>Покаяние </a:t>
            </a:r>
            <a:r>
              <a:rPr lang="ru-RU" dirty="0" err="1" smtClean="0"/>
              <a:t>ниневитян</a:t>
            </a:r>
            <a:r>
              <a:rPr lang="ru-RU" dirty="0" smtClean="0"/>
              <a:t> (3:5-10).</a:t>
            </a:r>
          </a:p>
          <a:p>
            <a:r>
              <a:rPr lang="ru-RU" dirty="0" smtClean="0"/>
              <a:t>Огорчение Ионы и преподанный ему Богом урок (4).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Содержимое 3"/>
          <p:cNvGraphicFramePr>
            <a:graphicFrameLocks noGrp="1"/>
          </p:cNvGraphicFramePr>
          <p:nvPr>
            <p:ph idx="1"/>
          </p:nvPr>
        </p:nvGraphicFramePr>
        <p:xfrm>
          <a:off x="428596" y="1785926"/>
          <a:ext cx="8229600" cy="41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ШАГ 1</a:t>
            </a:r>
            <a:endParaRPr lang="ru-RU" dirty="0"/>
          </a:p>
        </p:txBody>
      </p:sp>
      <p:sp>
        <p:nvSpPr>
          <p:cNvPr id="3" name="Содержимое 2"/>
          <p:cNvSpPr>
            <a:spLocks noGrp="1"/>
          </p:cNvSpPr>
          <p:nvPr>
            <p:ph idx="1"/>
          </p:nvPr>
        </p:nvSpPr>
        <p:spPr/>
        <p:txBody>
          <a:bodyPr/>
          <a:lstStyle/>
          <a:p>
            <a:pPr algn="ctr">
              <a:buNone/>
            </a:pPr>
            <a:endParaRPr lang="ru-RU" sz="6600" dirty="0" smtClean="0"/>
          </a:p>
          <a:p>
            <a:pPr algn="ctr">
              <a:buNone/>
            </a:pPr>
            <a:r>
              <a:rPr lang="ru-RU" sz="6600" dirty="0" smtClean="0"/>
              <a:t>Изучите исторический фон (контекст) книги.</a:t>
            </a:r>
          </a:p>
          <a:p>
            <a:pPr>
              <a:buNone/>
            </a:pPr>
            <a:endParaRPr lang="ru-RU"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ШАГ 2</a:t>
            </a:r>
            <a:endParaRPr lang="ru-RU" dirty="0"/>
          </a:p>
        </p:txBody>
      </p:sp>
      <p:sp>
        <p:nvSpPr>
          <p:cNvPr id="3" name="Содержимое 2"/>
          <p:cNvSpPr>
            <a:spLocks noGrp="1"/>
          </p:cNvSpPr>
          <p:nvPr>
            <p:ph idx="1"/>
          </p:nvPr>
        </p:nvSpPr>
        <p:spPr/>
        <p:txBody>
          <a:bodyPr>
            <a:normAutofit fontScale="92500"/>
          </a:bodyPr>
          <a:lstStyle/>
          <a:p>
            <a:pPr algn="ctr">
              <a:buNone/>
            </a:pPr>
            <a:endParaRPr lang="ru-RU" sz="6600" dirty="0" smtClean="0"/>
          </a:p>
          <a:p>
            <a:pPr algn="ctr">
              <a:buNone/>
            </a:pPr>
            <a:r>
              <a:rPr lang="ru-RU" sz="6600" dirty="0" smtClean="0"/>
              <a:t>Решите, как вы будете изучать текст – по главам или по смыслу. </a:t>
            </a:r>
          </a:p>
          <a:p>
            <a:pPr>
              <a:buNone/>
            </a:pPr>
            <a:endParaRPr lang="ru-RU"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ШАГ 3</a:t>
            </a:r>
            <a:endParaRPr lang="ru-RU" dirty="0"/>
          </a:p>
        </p:txBody>
      </p:sp>
      <p:sp>
        <p:nvSpPr>
          <p:cNvPr id="3" name="Содержимое 2"/>
          <p:cNvSpPr>
            <a:spLocks noGrp="1"/>
          </p:cNvSpPr>
          <p:nvPr>
            <p:ph idx="1"/>
          </p:nvPr>
        </p:nvSpPr>
        <p:spPr/>
        <p:txBody>
          <a:bodyPr>
            <a:normAutofit fontScale="70000" lnSpcReduction="20000"/>
          </a:bodyPr>
          <a:lstStyle/>
          <a:p>
            <a:pPr algn="ctr">
              <a:buNone/>
            </a:pPr>
            <a:endParaRPr lang="ru-RU" sz="6600" dirty="0" smtClean="0"/>
          </a:p>
          <a:p>
            <a:pPr algn="ctr">
              <a:buNone/>
            </a:pPr>
            <a:r>
              <a:rPr lang="ru-RU" sz="6600" dirty="0" smtClean="0"/>
              <a:t>Нарисуйте таблицу с нужным количеством колонок (по количеству смысловых отрывков). Сверху и снизу таблицы оставьте место.</a:t>
            </a:r>
          </a:p>
          <a:p>
            <a:pPr algn="ctr">
              <a:buNone/>
            </a:pPr>
            <a:r>
              <a:rPr lang="ru-RU" sz="6600" dirty="0" smtClean="0"/>
              <a:t> </a:t>
            </a:r>
          </a:p>
          <a:p>
            <a:pPr>
              <a:buNone/>
            </a:pPr>
            <a:endParaRPr lang="ru-RU"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ШАГ 4</a:t>
            </a:r>
            <a:endParaRPr lang="ru-RU" dirty="0"/>
          </a:p>
        </p:txBody>
      </p:sp>
      <p:sp>
        <p:nvSpPr>
          <p:cNvPr id="3" name="Содержимое 2"/>
          <p:cNvSpPr>
            <a:spLocks noGrp="1"/>
          </p:cNvSpPr>
          <p:nvPr>
            <p:ph idx="1"/>
          </p:nvPr>
        </p:nvSpPr>
        <p:spPr/>
        <p:txBody>
          <a:bodyPr>
            <a:normAutofit/>
          </a:bodyPr>
          <a:lstStyle/>
          <a:p>
            <a:pPr algn="ctr">
              <a:buNone/>
            </a:pPr>
            <a:endParaRPr lang="ru-RU" sz="6600" dirty="0" smtClean="0"/>
          </a:p>
          <a:p>
            <a:pPr>
              <a:buNone/>
            </a:pPr>
            <a:endParaRPr lang="ru-RU" sz="6600" dirty="0" smtClean="0"/>
          </a:p>
          <a:p>
            <a:pPr algn="ctr">
              <a:buNone/>
            </a:pPr>
            <a:r>
              <a:rPr lang="ru-RU" sz="6600" dirty="0" smtClean="0"/>
              <a:t> </a:t>
            </a:r>
          </a:p>
          <a:p>
            <a:pPr>
              <a:buNone/>
            </a:pPr>
            <a:endParaRPr lang="ru-RU" dirty="0" smtClean="0"/>
          </a:p>
        </p:txBody>
      </p:sp>
      <p:graphicFrame>
        <p:nvGraphicFramePr>
          <p:cNvPr id="4" name="Таблица 3"/>
          <p:cNvGraphicFramePr>
            <a:graphicFrameLocks noGrp="1"/>
          </p:cNvGraphicFramePr>
          <p:nvPr/>
        </p:nvGraphicFramePr>
        <p:xfrm>
          <a:off x="571472" y="1857364"/>
          <a:ext cx="7715304" cy="3783336"/>
        </p:xfrm>
        <a:graphic>
          <a:graphicData uri="http://schemas.openxmlformats.org/drawingml/2006/table">
            <a:tbl>
              <a:tblPr firstRow="1" bandRow="1">
                <a:tableStyleId>{5C22544A-7EE6-4342-B048-85BDC9FD1C3A}</a:tableStyleId>
              </a:tblPr>
              <a:tblGrid>
                <a:gridCol w="1645920"/>
                <a:gridCol w="1645920"/>
                <a:gridCol w="1645920"/>
                <a:gridCol w="2777544"/>
              </a:tblGrid>
              <a:tr h="857256">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r>
                        <a:rPr lang="ru-RU" sz="1400" dirty="0" smtClean="0"/>
                        <a:t>Повеление проповедовать в Ниневии (1,</a:t>
                      </a:r>
                      <a:r>
                        <a:rPr lang="ru-RU" sz="1400" baseline="0" dirty="0" smtClean="0"/>
                        <a:t> 1-2)</a:t>
                      </a:r>
                      <a:endParaRPr lang="ru-RU" sz="1400"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r h="370840">
                <a:tc>
                  <a:txBody>
                    <a:bodyPr/>
                    <a:lstStyle/>
                    <a:p>
                      <a:r>
                        <a:rPr lang="ru-RU" sz="1400" dirty="0" smtClean="0"/>
                        <a:t>Бегство</a:t>
                      </a:r>
                      <a:r>
                        <a:rPr lang="ru-RU" sz="1400" baseline="0" dirty="0" smtClean="0"/>
                        <a:t> Ионы и последствия этого бегства (1, 3-6)</a:t>
                      </a:r>
                      <a:endParaRPr lang="ru-RU" sz="1400"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r h="370840">
                <a:tc>
                  <a:txBody>
                    <a:bodyPr/>
                    <a:lstStyle/>
                    <a:p>
                      <a:r>
                        <a:rPr lang="ru-RU" sz="1400" dirty="0" smtClean="0"/>
                        <a:t>Разоблачение и наказание Ионы (1,</a:t>
                      </a:r>
                      <a:r>
                        <a:rPr lang="ru-RU" sz="1400" baseline="0" dirty="0" smtClean="0"/>
                        <a:t> 7-15)</a:t>
                      </a:r>
                      <a:endParaRPr lang="ru-RU" sz="1400"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r h="370840">
                <a:tc>
                  <a:txBody>
                    <a:bodyPr/>
                    <a:lstStyle/>
                    <a:p>
                      <a:r>
                        <a:rPr lang="ru-RU" sz="1400" dirty="0" smtClean="0"/>
                        <a:t>Обращение</a:t>
                      </a:r>
                      <a:r>
                        <a:rPr lang="ru-RU" sz="1400" baseline="0" dirty="0" smtClean="0"/>
                        <a:t> корабельщиков (1,16)</a:t>
                      </a:r>
                      <a:endParaRPr lang="ru-RU" sz="1400"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КОНТЕКСТ</a:t>
            </a:r>
            <a:endParaRPr lang="ru-RU" dirty="0"/>
          </a:p>
        </p:txBody>
      </p:sp>
      <p:sp>
        <p:nvSpPr>
          <p:cNvPr id="3" name="Содержимое 2"/>
          <p:cNvSpPr>
            <a:spLocks noGrp="1"/>
          </p:cNvSpPr>
          <p:nvPr>
            <p:ph idx="1"/>
          </p:nvPr>
        </p:nvSpPr>
        <p:spPr/>
        <p:txBody>
          <a:bodyPr/>
          <a:lstStyle/>
          <a:p>
            <a:endParaRPr lang="ru-RU" dirty="0" smtClean="0"/>
          </a:p>
          <a:p>
            <a:endParaRPr lang="ru-RU" dirty="0" smtClean="0"/>
          </a:p>
          <a:p>
            <a:r>
              <a:rPr lang="ru-RU" dirty="0" smtClean="0"/>
              <a:t>Контекст </a:t>
            </a:r>
            <a:r>
              <a:rPr lang="ru-RU" dirty="0"/>
              <a:t>- это целое, в котором существуют части. </a:t>
            </a:r>
          </a:p>
          <a:p>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ШАГ 5</a:t>
            </a:r>
            <a:endParaRPr lang="ru-RU" dirty="0"/>
          </a:p>
        </p:txBody>
      </p:sp>
      <p:sp>
        <p:nvSpPr>
          <p:cNvPr id="3" name="Содержимое 2"/>
          <p:cNvSpPr>
            <a:spLocks noGrp="1"/>
          </p:cNvSpPr>
          <p:nvPr>
            <p:ph idx="1"/>
          </p:nvPr>
        </p:nvSpPr>
        <p:spPr/>
        <p:txBody>
          <a:bodyPr>
            <a:normAutofit fontScale="55000" lnSpcReduction="20000"/>
          </a:bodyPr>
          <a:lstStyle/>
          <a:p>
            <a:pPr algn="ctr">
              <a:buNone/>
            </a:pPr>
            <a:endParaRPr lang="ru-RU" sz="6600" dirty="0" smtClean="0"/>
          </a:p>
          <a:p>
            <a:r>
              <a:rPr lang="ru-RU" sz="6600" dirty="0" smtClean="0"/>
              <a:t>Дайте заголовок каждому смысловому отрезку (отрывку).</a:t>
            </a:r>
          </a:p>
          <a:p>
            <a:r>
              <a:rPr lang="ru-RU" sz="6600" dirty="0" smtClean="0"/>
              <a:t>Этот заголовок должен вытекать из названия к каждому абзацу.</a:t>
            </a:r>
          </a:p>
          <a:p>
            <a:r>
              <a:rPr lang="ru-RU" sz="6600" dirty="0" smtClean="0"/>
              <a:t>Заголовки абзацев и смысловых отрезков автоматически создают план, структуру книги.</a:t>
            </a:r>
          </a:p>
          <a:p>
            <a:pPr algn="ctr">
              <a:buNone/>
            </a:pPr>
            <a:r>
              <a:rPr lang="ru-RU" sz="6600" dirty="0" smtClean="0"/>
              <a:t> </a:t>
            </a:r>
          </a:p>
          <a:p>
            <a:pPr>
              <a:buNone/>
            </a:pPr>
            <a:endParaRPr lang="ru-RU"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ШАГ 6</a:t>
            </a:r>
            <a:endParaRPr lang="ru-RU" dirty="0"/>
          </a:p>
        </p:txBody>
      </p:sp>
      <p:sp>
        <p:nvSpPr>
          <p:cNvPr id="3" name="Содержимое 2"/>
          <p:cNvSpPr>
            <a:spLocks noGrp="1"/>
          </p:cNvSpPr>
          <p:nvPr>
            <p:ph idx="1"/>
          </p:nvPr>
        </p:nvSpPr>
        <p:spPr/>
        <p:txBody>
          <a:bodyPr>
            <a:normAutofit/>
          </a:bodyPr>
          <a:lstStyle/>
          <a:p>
            <a:pPr algn="ctr">
              <a:buNone/>
            </a:pPr>
            <a:endParaRPr lang="ru-RU" sz="6600" dirty="0" smtClean="0"/>
          </a:p>
          <a:p>
            <a:pPr>
              <a:buNone/>
            </a:pPr>
            <a:endParaRPr lang="ru-RU" sz="6600" dirty="0" smtClean="0"/>
          </a:p>
          <a:p>
            <a:pPr algn="ctr">
              <a:buNone/>
            </a:pPr>
            <a:r>
              <a:rPr lang="ru-RU" sz="6600" dirty="0" smtClean="0"/>
              <a:t> </a:t>
            </a:r>
          </a:p>
          <a:p>
            <a:pPr>
              <a:buNone/>
            </a:pPr>
            <a:endParaRPr lang="ru-RU" dirty="0" smtClean="0"/>
          </a:p>
        </p:txBody>
      </p:sp>
      <p:graphicFrame>
        <p:nvGraphicFramePr>
          <p:cNvPr id="4" name="Таблица 3"/>
          <p:cNvGraphicFramePr>
            <a:graphicFrameLocks noGrp="1"/>
          </p:cNvGraphicFramePr>
          <p:nvPr/>
        </p:nvGraphicFramePr>
        <p:xfrm>
          <a:off x="571472" y="1857364"/>
          <a:ext cx="7715304" cy="3840480"/>
        </p:xfrm>
        <a:graphic>
          <a:graphicData uri="http://schemas.openxmlformats.org/drawingml/2006/table">
            <a:tbl>
              <a:tblPr firstRow="1" bandRow="1">
                <a:tableStyleId>{5C22544A-7EE6-4342-B048-85BDC9FD1C3A}</a:tableStyleId>
              </a:tblPr>
              <a:tblGrid>
                <a:gridCol w="1645920"/>
                <a:gridCol w="1645920"/>
                <a:gridCol w="1645920"/>
                <a:gridCol w="2777544"/>
              </a:tblGrid>
              <a:tr h="857256">
                <a:tc>
                  <a:txBody>
                    <a:bodyPr/>
                    <a:lstStyle/>
                    <a:p>
                      <a:r>
                        <a:rPr lang="ru-RU" dirty="0" smtClean="0"/>
                        <a:t>Призвание и наказание</a:t>
                      </a:r>
                      <a:r>
                        <a:rPr lang="ru-RU" baseline="0" dirty="0" smtClean="0"/>
                        <a:t> Ионы (1 гл.)</a:t>
                      </a:r>
                      <a:endParaRPr lang="ru-RU" dirty="0"/>
                    </a:p>
                  </a:txBody>
                  <a:tcPr/>
                </a:tc>
                <a:tc>
                  <a:txBody>
                    <a:bodyPr/>
                    <a:lstStyle/>
                    <a:p>
                      <a:endParaRPr lang="ru-RU" dirty="0"/>
                    </a:p>
                  </a:txBody>
                  <a:tcPr/>
                </a:tc>
                <a:tc>
                  <a:txBody>
                    <a:bodyPr/>
                    <a:lstStyle/>
                    <a:p>
                      <a:endParaRPr lang="ru-RU"/>
                    </a:p>
                  </a:txBody>
                  <a:tcPr/>
                </a:tc>
                <a:tc>
                  <a:txBody>
                    <a:bodyPr/>
                    <a:lstStyle/>
                    <a:p>
                      <a:endParaRPr lang="ru-RU"/>
                    </a:p>
                  </a:txBody>
                  <a:tcPr/>
                </a:tc>
              </a:tr>
              <a:tr h="370840">
                <a:tc>
                  <a:txBody>
                    <a:bodyPr/>
                    <a:lstStyle/>
                    <a:p>
                      <a:r>
                        <a:rPr lang="ru-RU" sz="1400" dirty="0" smtClean="0"/>
                        <a:t>Повеление проповедовать в Ниневии (1,</a:t>
                      </a:r>
                      <a:r>
                        <a:rPr lang="ru-RU" sz="1400" baseline="0" dirty="0" smtClean="0"/>
                        <a:t> 1-2)</a:t>
                      </a:r>
                      <a:endParaRPr lang="ru-RU" sz="1400"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r h="370840">
                <a:tc>
                  <a:txBody>
                    <a:bodyPr/>
                    <a:lstStyle/>
                    <a:p>
                      <a:r>
                        <a:rPr lang="ru-RU" sz="1400" dirty="0" smtClean="0"/>
                        <a:t>Бегство</a:t>
                      </a:r>
                      <a:r>
                        <a:rPr lang="ru-RU" sz="1400" baseline="0" dirty="0" smtClean="0"/>
                        <a:t> Ионы и последствия этого бегства (1, 3-6)</a:t>
                      </a:r>
                      <a:endParaRPr lang="ru-RU" sz="1400"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r h="370840">
                <a:tc>
                  <a:txBody>
                    <a:bodyPr/>
                    <a:lstStyle/>
                    <a:p>
                      <a:r>
                        <a:rPr lang="ru-RU" sz="1400" dirty="0" smtClean="0"/>
                        <a:t>Разоблачение и наказание Ионы (1,</a:t>
                      </a:r>
                      <a:r>
                        <a:rPr lang="ru-RU" sz="1400" baseline="0" dirty="0" smtClean="0"/>
                        <a:t> 7-15)</a:t>
                      </a:r>
                      <a:endParaRPr lang="ru-RU" sz="1400"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r h="370840">
                <a:tc>
                  <a:txBody>
                    <a:bodyPr/>
                    <a:lstStyle/>
                    <a:p>
                      <a:r>
                        <a:rPr lang="ru-RU" sz="1400" dirty="0" smtClean="0"/>
                        <a:t>Обращение</a:t>
                      </a:r>
                      <a:r>
                        <a:rPr lang="ru-RU" sz="1400" baseline="0" dirty="0" smtClean="0"/>
                        <a:t> корабельщиков (1,16)</a:t>
                      </a:r>
                      <a:endParaRPr lang="ru-RU" sz="1400"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ШАГ 7</a:t>
            </a:r>
            <a:endParaRPr lang="ru-RU" dirty="0"/>
          </a:p>
        </p:txBody>
      </p:sp>
      <p:sp>
        <p:nvSpPr>
          <p:cNvPr id="3" name="Содержимое 2"/>
          <p:cNvSpPr>
            <a:spLocks noGrp="1"/>
          </p:cNvSpPr>
          <p:nvPr>
            <p:ph idx="1"/>
          </p:nvPr>
        </p:nvSpPr>
        <p:spPr/>
        <p:txBody>
          <a:bodyPr>
            <a:normAutofit/>
          </a:bodyPr>
          <a:lstStyle/>
          <a:p>
            <a:pPr algn="ctr">
              <a:buNone/>
            </a:pPr>
            <a:endParaRPr lang="ru-RU" sz="6600" dirty="0" smtClean="0"/>
          </a:p>
          <a:p>
            <a:pPr>
              <a:buNone/>
            </a:pPr>
            <a:endParaRPr lang="ru-RU" sz="6600" dirty="0" smtClean="0"/>
          </a:p>
          <a:p>
            <a:pPr algn="ctr">
              <a:buNone/>
            </a:pPr>
            <a:r>
              <a:rPr lang="ru-RU" sz="6600" dirty="0" smtClean="0"/>
              <a:t> </a:t>
            </a:r>
          </a:p>
          <a:p>
            <a:pPr>
              <a:buNone/>
            </a:pPr>
            <a:endParaRPr lang="ru-RU" dirty="0" smtClean="0"/>
          </a:p>
        </p:txBody>
      </p:sp>
      <p:graphicFrame>
        <p:nvGraphicFramePr>
          <p:cNvPr id="4" name="Таблица 3"/>
          <p:cNvGraphicFramePr>
            <a:graphicFrameLocks noGrp="1"/>
          </p:cNvGraphicFramePr>
          <p:nvPr/>
        </p:nvGraphicFramePr>
        <p:xfrm>
          <a:off x="571472" y="1857364"/>
          <a:ext cx="7715304" cy="3870960"/>
        </p:xfrm>
        <a:graphic>
          <a:graphicData uri="http://schemas.openxmlformats.org/drawingml/2006/table">
            <a:tbl>
              <a:tblPr firstRow="1" bandRow="1">
                <a:tableStyleId>{5C22544A-7EE6-4342-B048-85BDC9FD1C3A}</a:tableStyleId>
              </a:tblPr>
              <a:tblGrid>
                <a:gridCol w="1645920"/>
                <a:gridCol w="1645920"/>
                <a:gridCol w="1645920"/>
                <a:gridCol w="2777544"/>
              </a:tblGrid>
              <a:tr h="871881">
                <a:tc>
                  <a:txBody>
                    <a:bodyPr/>
                    <a:lstStyle/>
                    <a:p>
                      <a:pPr algn="l"/>
                      <a:r>
                        <a:rPr lang="ru-RU" sz="1400" dirty="0" smtClean="0"/>
                        <a:t>Призвание и наказание</a:t>
                      </a:r>
                      <a:r>
                        <a:rPr lang="ru-RU" sz="1400" baseline="0" dirty="0" smtClean="0"/>
                        <a:t> Ионы (1 гл.)</a:t>
                      </a:r>
                      <a:endParaRPr lang="ru-RU" sz="1400" dirty="0"/>
                    </a:p>
                  </a:txBody>
                  <a:tcPr/>
                </a:tc>
                <a:tc>
                  <a:txBody>
                    <a:bodyPr/>
                    <a:lstStyle/>
                    <a:p>
                      <a:pPr algn="l"/>
                      <a:r>
                        <a:rPr lang="ru-RU" sz="1400" b="1" kern="1200" dirty="0" smtClean="0">
                          <a:solidFill>
                            <a:schemeClr val="lt1"/>
                          </a:solidFill>
                          <a:latin typeface="+mn-lt"/>
                          <a:ea typeface="+mn-ea"/>
                          <a:cs typeface="+mn-cs"/>
                        </a:rPr>
                        <a:t>Поглощение Ионы, раскаяние и освобождение (2 гл.)</a:t>
                      </a:r>
                      <a:endParaRPr lang="ru-RU" sz="1400" dirty="0"/>
                    </a:p>
                  </a:txBody>
                  <a:tcPr/>
                </a:tc>
                <a:tc>
                  <a:txBody>
                    <a:bodyPr/>
                    <a:lstStyle/>
                    <a:p>
                      <a:pPr algn="l"/>
                      <a:r>
                        <a:rPr lang="ru-RU" sz="1400" b="1" kern="1200" dirty="0" smtClean="0">
                          <a:solidFill>
                            <a:schemeClr val="lt1"/>
                          </a:solidFill>
                          <a:latin typeface="+mn-lt"/>
                          <a:ea typeface="+mn-ea"/>
                          <a:cs typeface="+mn-cs"/>
                        </a:rPr>
                        <a:t>Послушание Ионы. Покаяние и помилование Ниневии (3 гл.)</a:t>
                      </a:r>
                      <a:endParaRPr lang="ru-RU" sz="1400" dirty="0"/>
                    </a:p>
                  </a:txBody>
                  <a:tcPr/>
                </a:tc>
                <a:tc>
                  <a:txBody>
                    <a:bodyPr/>
                    <a:lstStyle/>
                    <a:p>
                      <a:pPr algn="l"/>
                      <a:r>
                        <a:rPr lang="ru-RU" sz="1400" b="1" kern="1200" dirty="0" smtClean="0">
                          <a:solidFill>
                            <a:schemeClr val="lt1"/>
                          </a:solidFill>
                          <a:latin typeface="+mn-lt"/>
                          <a:ea typeface="+mn-ea"/>
                          <a:cs typeface="+mn-cs"/>
                        </a:rPr>
                        <a:t>Огорчение Ионы и урок милости Божьей (4 гл.)</a:t>
                      </a:r>
                      <a:endParaRPr lang="ru-RU" sz="1400" dirty="0"/>
                    </a:p>
                  </a:txBody>
                  <a:tcPr/>
                </a:tc>
              </a:tr>
              <a:tr h="675005">
                <a:tc>
                  <a:txBody>
                    <a:bodyPr/>
                    <a:lstStyle/>
                    <a:p>
                      <a:r>
                        <a:rPr lang="ru-RU" sz="1400" dirty="0" smtClean="0"/>
                        <a:t>Повеление проповедовать в Ниневии (1,</a:t>
                      </a:r>
                      <a:r>
                        <a:rPr lang="ru-RU" sz="1400" baseline="0" dirty="0" smtClean="0"/>
                        <a:t> 1-2)</a:t>
                      </a:r>
                      <a:endParaRPr lang="ru-RU" sz="1400" dirty="0"/>
                    </a:p>
                  </a:txBody>
                  <a:tcPr/>
                </a:tc>
                <a:tc>
                  <a:txBody>
                    <a:bodyPr/>
                    <a:lstStyle/>
                    <a:p>
                      <a:r>
                        <a:rPr lang="ru-RU" sz="1400" kern="1200" dirty="0" smtClean="0">
                          <a:solidFill>
                            <a:schemeClr val="dk1"/>
                          </a:solidFill>
                          <a:latin typeface="+mn-lt"/>
                          <a:ea typeface="+mn-ea"/>
                          <a:cs typeface="+mn-cs"/>
                        </a:rPr>
                        <a:t>Кит проглотил Иону (2,1)</a:t>
                      </a:r>
                      <a:endParaRPr lang="ru-RU" sz="1400" dirty="0"/>
                    </a:p>
                  </a:txBody>
                  <a:tcPr/>
                </a:tc>
                <a:tc>
                  <a:txBody>
                    <a:bodyPr/>
                    <a:lstStyle/>
                    <a:p>
                      <a:r>
                        <a:rPr lang="ru-RU" sz="1400" kern="1200" dirty="0" smtClean="0">
                          <a:solidFill>
                            <a:schemeClr val="dk1"/>
                          </a:solidFill>
                          <a:latin typeface="+mn-lt"/>
                          <a:ea typeface="+mn-ea"/>
                          <a:cs typeface="+mn-cs"/>
                        </a:rPr>
                        <a:t>Вторичное повеление (3,1-2)</a:t>
                      </a:r>
                      <a:endParaRPr lang="ru-RU" sz="1400" dirty="0"/>
                    </a:p>
                  </a:txBody>
                  <a:tcPr/>
                </a:tc>
                <a:tc>
                  <a:txBody>
                    <a:bodyPr/>
                    <a:lstStyle/>
                    <a:p>
                      <a:r>
                        <a:rPr lang="ru-RU" sz="1400" kern="1200" dirty="0" smtClean="0">
                          <a:solidFill>
                            <a:schemeClr val="dk1"/>
                          </a:solidFill>
                          <a:latin typeface="+mn-lt"/>
                          <a:ea typeface="+mn-ea"/>
                          <a:cs typeface="+mn-cs"/>
                        </a:rPr>
                        <a:t>Огорчение и ропот Ионы на милость Божью (4,15)</a:t>
                      </a:r>
                      <a:endParaRPr lang="ru-RU" sz="1400" dirty="0"/>
                    </a:p>
                  </a:txBody>
                  <a:tcPr/>
                </a:tc>
              </a:tr>
              <a:tr h="675005">
                <a:tc>
                  <a:txBody>
                    <a:bodyPr/>
                    <a:lstStyle/>
                    <a:p>
                      <a:r>
                        <a:rPr lang="ru-RU" sz="1400" dirty="0" smtClean="0"/>
                        <a:t>Бегство</a:t>
                      </a:r>
                      <a:r>
                        <a:rPr lang="ru-RU" sz="1400" baseline="0" dirty="0" smtClean="0"/>
                        <a:t> Ионы и последствия этого бегства (1, 3-6)</a:t>
                      </a:r>
                      <a:endParaRPr lang="ru-RU" sz="1400" dirty="0"/>
                    </a:p>
                  </a:txBody>
                  <a:tcPr/>
                </a:tc>
                <a:tc>
                  <a:txBody>
                    <a:bodyPr/>
                    <a:lstStyle/>
                    <a:p>
                      <a:r>
                        <a:rPr lang="ru-RU" sz="1400" kern="1200" dirty="0" smtClean="0">
                          <a:solidFill>
                            <a:schemeClr val="dk1"/>
                          </a:solidFill>
                          <a:latin typeface="+mn-lt"/>
                          <a:ea typeface="+mn-ea"/>
                          <a:cs typeface="+mn-cs"/>
                        </a:rPr>
                        <a:t>Покаяние Ионы (2,2-10</a:t>
                      </a:r>
                      <a:r>
                        <a:rPr lang="ru-RU" sz="1800" kern="1200" dirty="0" smtClean="0">
                          <a:solidFill>
                            <a:schemeClr val="dk1"/>
                          </a:solidFill>
                          <a:latin typeface="+mn-lt"/>
                          <a:ea typeface="+mn-ea"/>
                          <a:cs typeface="+mn-cs"/>
                        </a:rPr>
                        <a:t>)</a:t>
                      </a:r>
                      <a:endParaRPr lang="ru-RU" sz="1400" dirty="0"/>
                    </a:p>
                  </a:txBody>
                  <a:tcPr/>
                </a:tc>
                <a:tc>
                  <a:txBody>
                    <a:bodyPr/>
                    <a:lstStyle/>
                    <a:p>
                      <a:r>
                        <a:rPr lang="ru-RU" sz="1400" kern="1200" dirty="0" smtClean="0">
                          <a:solidFill>
                            <a:schemeClr val="dk1"/>
                          </a:solidFill>
                          <a:latin typeface="+mn-lt"/>
                          <a:ea typeface="+mn-ea"/>
                          <a:cs typeface="+mn-cs"/>
                        </a:rPr>
                        <a:t>Проповедь Ионы (3,3-4)</a:t>
                      </a:r>
                      <a:endParaRPr lang="ru-RU" sz="1400" dirty="0"/>
                    </a:p>
                  </a:txBody>
                  <a:tcPr/>
                </a:tc>
                <a:tc>
                  <a:txBody>
                    <a:bodyPr/>
                    <a:lstStyle/>
                    <a:p>
                      <a:r>
                        <a:rPr lang="ru-RU" sz="1400" kern="1200" dirty="0" smtClean="0">
                          <a:solidFill>
                            <a:schemeClr val="dk1"/>
                          </a:solidFill>
                          <a:latin typeface="+mn-lt"/>
                          <a:ea typeface="+mn-ea"/>
                          <a:cs typeface="+mn-cs"/>
                        </a:rPr>
                        <a:t>Огорчение Ионы из-за растения (4,6-9)</a:t>
                      </a:r>
                      <a:endParaRPr lang="ru-RU" sz="1400" dirty="0"/>
                    </a:p>
                  </a:txBody>
                  <a:tcPr/>
                </a:tc>
              </a:tr>
              <a:tr h="675005">
                <a:tc>
                  <a:txBody>
                    <a:bodyPr/>
                    <a:lstStyle/>
                    <a:p>
                      <a:r>
                        <a:rPr lang="ru-RU" sz="1400" dirty="0" smtClean="0"/>
                        <a:t>Разоблачение и наказание Ионы (1,</a:t>
                      </a:r>
                      <a:r>
                        <a:rPr lang="ru-RU" sz="1400" baseline="0" dirty="0" smtClean="0"/>
                        <a:t> 7-15)</a:t>
                      </a:r>
                      <a:endParaRPr lang="ru-RU" sz="1400" dirty="0"/>
                    </a:p>
                  </a:txBody>
                  <a:tcPr/>
                </a:tc>
                <a:tc>
                  <a:txBody>
                    <a:bodyPr/>
                    <a:lstStyle/>
                    <a:p>
                      <a:r>
                        <a:rPr lang="ru-RU" sz="1400" kern="1200" dirty="0" smtClean="0">
                          <a:solidFill>
                            <a:schemeClr val="dk1"/>
                          </a:solidFill>
                          <a:latin typeface="+mn-lt"/>
                          <a:ea typeface="+mn-ea"/>
                          <a:cs typeface="+mn-cs"/>
                        </a:rPr>
                        <a:t>Исторгнутый Иона (2,11)</a:t>
                      </a:r>
                      <a:endParaRPr lang="ru-RU" sz="1400" dirty="0"/>
                    </a:p>
                  </a:txBody>
                  <a:tcPr/>
                </a:tc>
                <a:tc>
                  <a:txBody>
                    <a:bodyPr/>
                    <a:lstStyle/>
                    <a:p>
                      <a:r>
                        <a:rPr lang="ru-RU" sz="1400" kern="1200" dirty="0" smtClean="0">
                          <a:solidFill>
                            <a:schemeClr val="dk1"/>
                          </a:solidFill>
                          <a:latin typeface="+mn-lt"/>
                          <a:ea typeface="+mn-ea"/>
                          <a:cs typeface="+mn-cs"/>
                        </a:rPr>
                        <a:t>Покаяние </a:t>
                      </a:r>
                      <a:r>
                        <a:rPr lang="ru-RU" sz="1400" kern="1200" dirty="0" err="1" smtClean="0">
                          <a:solidFill>
                            <a:schemeClr val="dk1"/>
                          </a:solidFill>
                          <a:latin typeface="+mn-lt"/>
                          <a:ea typeface="+mn-ea"/>
                          <a:cs typeface="+mn-cs"/>
                        </a:rPr>
                        <a:t>ниневитян</a:t>
                      </a:r>
                      <a:r>
                        <a:rPr lang="ru-RU" sz="1400" kern="1200" dirty="0" smtClean="0">
                          <a:solidFill>
                            <a:schemeClr val="dk1"/>
                          </a:solidFill>
                          <a:latin typeface="+mn-lt"/>
                          <a:ea typeface="+mn-ea"/>
                          <a:cs typeface="+mn-cs"/>
                        </a:rPr>
                        <a:t> (3,5-9)</a:t>
                      </a:r>
                      <a:endParaRPr lang="ru-RU" sz="1400" dirty="0"/>
                    </a:p>
                  </a:txBody>
                  <a:tcPr/>
                </a:tc>
                <a:tc>
                  <a:txBody>
                    <a:bodyPr/>
                    <a:lstStyle/>
                    <a:p>
                      <a:r>
                        <a:rPr lang="ru-RU" sz="1400" kern="1200" dirty="0" smtClean="0">
                          <a:solidFill>
                            <a:schemeClr val="dk1"/>
                          </a:solidFill>
                          <a:latin typeface="+mn-lt"/>
                          <a:ea typeface="+mn-ea"/>
                          <a:cs typeface="+mn-cs"/>
                        </a:rPr>
                        <a:t>Помилование было обоснованным (4,9-11)</a:t>
                      </a:r>
                      <a:endParaRPr lang="ru-RU" sz="1400" dirty="0"/>
                    </a:p>
                  </a:txBody>
                  <a:tcPr/>
                </a:tc>
              </a:tr>
              <a:tr h="675005">
                <a:tc>
                  <a:txBody>
                    <a:bodyPr/>
                    <a:lstStyle/>
                    <a:p>
                      <a:r>
                        <a:rPr lang="ru-RU" sz="1400" dirty="0" smtClean="0"/>
                        <a:t>Обращение</a:t>
                      </a:r>
                      <a:r>
                        <a:rPr lang="ru-RU" sz="1400" baseline="0" dirty="0" smtClean="0"/>
                        <a:t> корабельщиков (1,16)</a:t>
                      </a:r>
                      <a:endParaRPr lang="ru-RU" sz="1400" dirty="0"/>
                    </a:p>
                  </a:txBody>
                  <a:tcPr/>
                </a:tc>
                <a:tc>
                  <a:txBody>
                    <a:bodyPr/>
                    <a:lstStyle/>
                    <a:p>
                      <a:endParaRPr lang="ru-RU" sz="1400" dirty="0"/>
                    </a:p>
                  </a:txBody>
                  <a:tcPr/>
                </a:tc>
                <a:tc>
                  <a:txBody>
                    <a:bodyPr/>
                    <a:lstStyle/>
                    <a:p>
                      <a:r>
                        <a:rPr lang="ru-RU" sz="1400" kern="1200" dirty="0" smtClean="0">
                          <a:solidFill>
                            <a:schemeClr val="dk1"/>
                          </a:solidFill>
                          <a:latin typeface="+mn-lt"/>
                          <a:ea typeface="+mn-ea"/>
                          <a:cs typeface="+mn-cs"/>
                        </a:rPr>
                        <a:t>Бог отменяет наказание (3,10</a:t>
                      </a:r>
                      <a:endParaRPr lang="ru-RU" sz="1400" dirty="0"/>
                    </a:p>
                  </a:txBody>
                  <a:tcPr/>
                </a:tc>
                <a:tc>
                  <a:txBody>
                    <a:bodyPr/>
                    <a:lstStyle/>
                    <a:p>
                      <a:endParaRPr lang="ru-RU" sz="1400" dirty="0"/>
                    </a:p>
                  </a:txBody>
                  <a:tcPr/>
                </a:tc>
              </a:tr>
            </a:tbl>
          </a:graphicData>
        </a:graphic>
      </p:graphicFrame>
      <p:sp>
        <p:nvSpPr>
          <p:cNvPr id="6" name="TextBox 5"/>
          <p:cNvSpPr txBox="1"/>
          <p:nvPr/>
        </p:nvSpPr>
        <p:spPr>
          <a:xfrm>
            <a:off x="785786" y="5857892"/>
            <a:ext cx="7286676"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ru-RU" i="1" dirty="0" smtClean="0"/>
              <a:t>Цель: Призвать иудеев оставить ненависть к язычникам.</a:t>
            </a:r>
            <a:endParaRPr lang="ru-RU"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74638"/>
            <a:ext cx="7972452" cy="582594"/>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ru-RU" sz="2800" dirty="0" smtClean="0"/>
              <a:t>Развитие сюжета послания к </a:t>
            </a:r>
            <a:r>
              <a:rPr lang="ru-RU" sz="2800" dirty="0" err="1" smtClean="0"/>
              <a:t>Ефесянам</a:t>
            </a:r>
            <a:endParaRPr lang="ru-RU" sz="2800" dirty="0"/>
          </a:p>
        </p:txBody>
      </p:sp>
      <p:sp>
        <p:nvSpPr>
          <p:cNvPr id="3" name="Содержимое 2"/>
          <p:cNvSpPr>
            <a:spLocks noGrp="1"/>
          </p:cNvSpPr>
          <p:nvPr>
            <p:ph idx="1"/>
          </p:nvPr>
        </p:nvSpPr>
        <p:spPr>
          <a:xfrm>
            <a:off x="428596" y="1071546"/>
            <a:ext cx="8229600" cy="4911741"/>
          </a:xfrm>
        </p:spPr>
        <p:txBody>
          <a:bodyPr>
            <a:noAutofit/>
          </a:bodyPr>
          <a:lstStyle/>
          <a:p>
            <a:r>
              <a:rPr lang="ru-RU" sz="1700" dirty="0" smtClean="0"/>
              <a:t>Бог благословивший нас… (1:3)</a:t>
            </a:r>
          </a:p>
          <a:p>
            <a:r>
              <a:rPr lang="ru-RU" sz="1700" dirty="0" smtClean="0"/>
              <a:t>В Котором мы имеем искупление… (1:7)</a:t>
            </a:r>
          </a:p>
          <a:p>
            <a:r>
              <a:rPr lang="ru-RU" sz="1700" dirty="0" smtClean="0"/>
              <a:t>В Нем мы </a:t>
            </a:r>
            <a:r>
              <a:rPr lang="ru-RU" sz="1700" dirty="0" err="1" smtClean="0"/>
              <a:t>соделались</a:t>
            </a:r>
            <a:r>
              <a:rPr lang="ru-RU" sz="1700" dirty="0" smtClean="0"/>
              <a:t>… (1:11)</a:t>
            </a:r>
          </a:p>
          <a:p>
            <a:r>
              <a:rPr lang="ru-RU" sz="1700" dirty="0" smtClean="0"/>
              <a:t>И вас, мертвых по преступлениям и грехам вашим… (2:1)</a:t>
            </a:r>
          </a:p>
          <a:p>
            <a:r>
              <a:rPr lang="ru-RU" sz="1700" dirty="0" smtClean="0"/>
              <a:t>В которых вы жили… (2:2)</a:t>
            </a:r>
          </a:p>
          <a:p>
            <a:r>
              <a:rPr lang="ru-RU" sz="1700" dirty="0" smtClean="0"/>
              <a:t>Ибо </a:t>
            </a:r>
            <a:r>
              <a:rPr lang="ru-RU" sz="1700" dirty="0" err="1" smtClean="0"/>
              <a:t>благодатию</a:t>
            </a:r>
            <a:r>
              <a:rPr lang="ru-RU" sz="1700" dirty="0" smtClean="0"/>
              <a:t> вы спасены и сие не от вас… (2:8)</a:t>
            </a:r>
          </a:p>
          <a:p>
            <a:r>
              <a:rPr lang="ru-RU" sz="1700" dirty="0" smtClean="0"/>
              <a:t>Вы были без Христа (2:12)</a:t>
            </a:r>
          </a:p>
          <a:p>
            <a:r>
              <a:rPr lang="ru-RU" sz="1700" dirty="0" smtClean="0"/>
              <a:t>И язычники могут быть сонаследниками… (3:6)</a:t>
            </a:r>
          </a:p>
          <a:p>
            <a:r>
              <a:rPr lang="ru-RU" sz="1700" dirty="0" smtClean="0"/>
              <a:t>Чтобы вы укорененные и утвержденные в любви (3:18)</a:t>
            </a:r>
          </a:p>
          <a:p>
            <a:r>
              <a:rPr lang="ru-RU" sz="1800" b="1" dirty="0" smtClean="0"/>
              <a:t>Итак, я, узник, умоляю Вас поступать достойно звания, в которое вы призваны…. (4:1)</a:t>
            </a:r>
          </a:p>
          <a:p>
            <a:r>
              <a:rPr lang="ru-RU" sz="1700" dirty="0" smtClean="0"/>
              <a:t>Кротость, смиренномудрие, снисхождение друг ко другу…. (4:2)</a:t>
            </a:r>
          </a:p>
          <a:p>
            <a:r>
              <a:rPr lang="ru-RU" sz="1700" dirty="0" smtClean="0"/>
              <a:t>Стараясь сохранять единство веры.. (4:3)</a:t>
            </a:r>
          </a:p>
          <a:p>
            <a:r>
              <a:rPr lang="ru-RU" sz="1700" dirty="0" smtClean="0"/>
              <a:t>Отложить образ ветхого человека – потому что мы члены друг другу (4:25)</a:t>
            </a:r>
          </a:p>
          <a:p>
            <a:r>
              <a:rPr lang="ru-RU" sz="1700" dirty="0" smtClean="0"/>
              <a:t>Не оскорбляйте Святого Духа – но будьте добры, сострадательны, прощайте друг другу. (4:32)</a:t>
            </a:r>
          </a:p>
          <a:p>
            <a:r>
              <a:rPr lang="ru-RU" sz="1700" dirty="0" smtClean="0"/>
              <a:t>Подражайте Богу – живите в любви. (5:1)</a:t>
            </a:r>
          </a:p>
          <a:p>
            <a:r>
              <a:rPr lang="ru-RU" sz="1700" dirty="0" smtClean="0"/>
              <a:t>Добрые отношения между разными категориями верующих (5,6)</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r>
              <a:rPr lang="ru-RU" dirty="0" smtClean="0"/>
              <a:t>Развитие сюжета послания </a:t>
            </a:r>
            <a:r>
              <a:rPr lang="ru-RU" dirty="0" err="1" smtClean="0"/>
              <a:t>Ефесянам</a:t>
            </a:r>
            <a:endParaRPr lang="ru-RU" dirty="0"/>
          </a:p>
        </p:txBody>
      </p:sp>
      <p:graphicFrame>
        <p:nvGraphicFramePr>
          <p:cNvPr id="4" name="Содержимое 3"/>
          <p:cNvGraphicFramePr>
            <a:graphicFrameLocks noGrp="1"/>
          </p:cNvGraphicFramePr>
          <p:nvPr>
            <p:ph idx="1"/>
          </p:nvPr>
        </p:nvGraphicFramePr>
        <p:xfrm>
          <a:off x="785786" y="2571745"/>
          <a:ext cx="7872410" cy="4000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42910" y="1643051"/>
            <a:ext cx="7715304" cy="646331"/>
          </a:xfrm>
          <a:prstGeom prst="rect">
            <a:avLst/>
          </a:prstGeom>
          <a:noFill/>
        </p:spPr>
        <p:txBody>
          <a:bodyPr wrap="square" rtlCol="0">
            <a:spAutoFit/>
          </a:bodyPr>
          <a:lstStyle/>
          <a:p>
            <a:pPr algn="ctr"/>
            <a:r>
              <a:rPr lang="ru-RU" b="1" dirty="0" smtClean="0"/>
              <a:t>Цель: обратить внимание на недостаток любви между верующими и важность церковного единства.</a:t>
            </a:r>
            <a:endParaRPr lang="ru-RU"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ru-RU" dirty="0" smtClean="0"/>
              <a:t>Виды предложений</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ru-RU" dirty="0" smtClean="0"/>
              <a:t>Виды предложений</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ru-RU" dirty="0" smtClean="0"/>
              <a:t>Структура предложения.</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ru-RU" dirty="0" smtClean="0"/>
              <a:t>Подлежащее</a:t>
            </a:r>
            <a:endParaRPr lang="ru-RU" dirty="0"/>
          </a:p>
        </p:txBody>
      </p:sp>
      <p:sp>
        <p:nvSpPr>
          <p:cNvPr id="3" name="Содержимое 2"/>
          <p:cNvSpPr>
            <a:spLocks noGrp="1"/>
          </p:cNvSpPr>
          <p:nvPr>
            <p:ph idx="1"/>
          </p:nvPr>
        </p:nvSpPr>
        <p:spPr>
          <a:xfrm>
            <a:off x="457200" y="1643050"/>
            <a:ext cx="7686700" cy="4483113"/>
          </a:xfrm>
        </p:spPr>
        <p:txBody>
          <a:bodyPr/>
          <a:lstStyle/>
          <a:p>
            <a:pPr>
              <a:buNone/>
            </a:pPr>
            <a:r>
              <a:rPr lang="ru-RU" dirty="0" smtClean="0"/>
              <a:t>	</a:t>
            </a:r>
          </a:p>
          <a:p>
            <a:pPr>
              <a:buNone/>
            </a:pPr>
            <a:r>
              <a:rPr lang="ru-RU" dirty="0" smtClean="0"/>
              <a:t>	Подлежащее - главный член предложения, который связан со сказуемым и отвечает на вопросы:</a:t>
            </a:r>
          </a:p>
          <a:p>
            <a:pPr>
              <a:buNone/>
            </a:pPr>
            <a:r>
              <a:rPr lang="ru-RU" dirty="0" smtClean="0"/>
              <a:t>	</a:t>
            </a:r>
            <a:r>
              <a:rPr lang="ru-RU" i="1" dirty="0" smtClean="0"/>
              <a:t>кто? что?</a:t>
            </a:r>
          </a:p>
          <a:p>
            <a:pPr>
              <a:buNone/>
            </a:pPr>
            <a:endParaRPr lang="ru-RU" dirty="0" smtClean="0"/>
          </a:p>
          <a:p>
            <a:pPr>
              <a:buNone/>
            </a:pPr>
            <a:r>
              <a:rPr lang="ru-RU" dirty="0" smtClean="0"/>
              <a:t>	</a:t>
            </a:r>
            <a:r>
              <a:rPr lang="ru-RU" u="sng" dirty="0" smtClean="0"/>
              <a:t>Пример:</a:t>
            </a:r>
          </a:p>
          <a:p>
            <a:pPr algn="ctr">
              <a:buNone/>
            </a:pPr>
            <a:r>
              <a:rPr lang="ru-RU" i="1" dirty="0" smtClean="0"/>
              <a:t>Ибо дал нам (кто?) Бог... </a:t>
            </a:r>
            <a:r>
              <a:rPr lang="ru-RU" sz="1400" i="1" dirty="0" smtClean="0"/>
              <a:t>(2 Тим. 1, 7)</a:t>
            </a:r>
          </a:p>
          <a:p>
            <a:endParaRPr lang="ru-RU"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ru-RU" dirty="0" smtClean="0"/>
              <a:t>Подлежащее</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Многие же из уверовавших приходили, исповедуя и открывая дела свои. </a:t>
            </a:r>
            <a:r>
              <a:rPr lang="ru-RU" sz="1400" dirty="0" smtClean="0"/>
              <a:t>(Деян.19:18)</a:t>
            </a:r>
            <a:endParaRPr lang="ru-RU" dirty="0" smtClean="0"/>
          </a:p>
          <a:p>
            <a:endParaRPr lang="ru-RU" dirty="0" smtClean="0"/>
          </a:p>
          <a:p>
            <a:r>
              <a:rPr lang="ru-RU" dirty="0" smtClean="0"/>
              <a:t>"Дурно, дурно", говорит покупатель, а когда отойдет, хвалится. </a:t>
            </a:r>
            <a:r>
              <a:rPr lang="ru-RU" sz="1400" dirty="0" smtClean="0"/>
              <a:t>(Прит.20:14)</a:t>
            </a:r>
          </a:p>
          <a:p>
            <a:endParaRPr lang="ru-RU" dirty="0" smtClean="0"/>
          </a:p>
          <a:p>
            <a:r>
              <a:rPr lang="ru-RU" dirty="0" smtClean="0"/>
              <a:t>Анне же давал часть особую, ибо любил Анну. </a:t>
            </a:r>
            <a:r>
              <a:rPr lang="ru-RU" sz="1400" dirty="0" smtClean="0"/>
              <a:t>(1 Царств. 1:5)</a:t>
            </a:r>
          </a:p>
          <a:p>
            <a:pPr>
              <a:buNone/>
            </a:pPr>
            <a:endParaRPr lang="ru-RU" sz="1400" dirty="0" smtClean="0"/>
          </a:p>
          <a:p>
            <a:pPr>
              <a:buNone/>
            </a:pPr>
            <a:endParaRPr lang="ru-RU" sz="1400" dirty="0" smtClean="0"/>
          </a:p>
          <a:p>
            <a:endParaRPr lang="ru-RU" sz="1400" dirty="0" smtClean="0"/>
          </a:p>
          <a:p>
            <a:r>
              <a:rPr lang="ru-RU" dirty="0" smtClean="0"/>
              <a:t>Итак идите, научите все народы, крестя их во имя Отца и Сына и </a:t>
            </a:r>
            <a:r>
              <a:rPr lang="ru-RU" dirty="0" err="1" smtClean="0"/>
              <a:t>Святаго</a:t>
            </a:r>
            <a:r>
              <a:rPr lang="ru-RU" dirty="0" smtClean="0"/>
              <a:t> Духа, уча их соблюдать все, что Я повелел вам…</a:t>
            </a:r>
            <a:r>
              <a:rPr lang="ru-RU" sz="1600" dirty="0" smtClean="0"/>
              <a:t>(Матф.28:19,20)</a:t>
            </a:r>
          </a:p>
          <a:p>
            <a:endParaRPr lang="ru-RU" sz="1600" dirty="0" smtClean="0"/>
          </a:p>
          <a:p>
            <a:endParaRPr lang="ru-RU" dirty="0" smtClean="0"/>
          </a:p>
          <a:p>
            <a:r>
              <a:rPr lang="ru-RU" dirty="0" smtClean="0"/>
              <a:t>А блуд и всякая нечистота и любостяжание не должны даже именоваться у вас, как прилично святым. </a:t>
            </a:r>
            <a:r>
              <a:rPr lang="ru-RU" sz="1600" dirty="0" smtClean="0"/>
              <a:t>(Еф.5:3)</a:t>
            </a:r>
          </a:p>
          <a:p>
            <a:pPr>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ПРЕНЕБРЕЖЕНИЕ КОНТЕКСТОМ</a:t>
            </a:r>
            <a:endParaRPr lang="ru-RU" dirty="0"/>
          </a:p>
        </p:txBody>
      </p:sp>
      <p:sp>
        <p:nvSpPr>
          <p:cNvPr id="3" name="Содержимое 2"/>
          <p:cNvSpPr>
            <a:spLocks noGrp="1"/>
          </p:cNvSpPr>
          <p:nvPr>
            <p:ph idx="1"/>
          </p:nvPr>
        </p:nvSpPr>
        <p:spPr/>
        <p:txBody>
          <a:bodyPr>
            <a:normAutofit/>
          </a:bodyPr>
          <a:lstStyle/>
          <a:p>
            <a:endParaRPr lang="ru-RU" dirty="0" smtClean="0"/>
          </a:p>
          <a:p>
            <a:pPr>
              <a:buNone/>
            </a:pPr>
            <a:r>
              <a:rPr lang="ru-RU" dirty="0" smtClean="0"/>
              <a:t>	</a:t>
            </a:r>
            <a:r>
              <a:rPr lang="ru-RU" sz="2800" dirty="0" smtClean="0"/>
              <a:t>Пренебрегать </a:t>
            </a:r>
            <a:r>
              <a:rPr lang="ru-RU" sz="2800" dirty="0"/>
              <a:t>контекстом опасно! При этом смысл текста легко можно</a:t>
            </a:r>
            <a:r>
              <a:rPr lang="ru-RU" sz="2800" dirty="0" smtClean="0"/>
              <a:t>:</a:t>
            </a:r>
          </a:p>
          <a:p>
            <a:pPr lvl="1">
              <a:buNone/>
            </a:pPr>
            <a:r>
              <a:rPr lang="ru-RU" sz="4000" dirty="0" smtClean="0"/>
              <a:t>- сделать </a:t>
            </a:r>
            <a:r>
              <a:rPr lang="ru-RU" sz="4000" dirty="0"/>
              <a:t>короче (сузить),</a:t>
            </a:r>
          </a:p>
          <a:p>
            <a:pPr lvl="1">
              <a:buNone/>
            </a:pPr>
            <a:r>
              <a:rPr lang="ru-RU" sz="4000" dirty="0" smtClean="0"/>
              <a:t>- увеличить </a:t>
            </a:r>
            <a:r>
              <a:rPr lang="ru-RU" sz="4000" dirty="0"/>
              <a:t>(расширить),</a:t>
            </a:r>
          </a:p>
          <a:p>
            <a:pPr lvl="1">
              <a:buNone/>
            </a:pPr>
            <a:r>
              <a:rPr lang="ru-RU" sz="4000" dirty="0" smtClean="0"/>
              <a:t>- исказить </a:t>
            </a:r>
            <a:r>
              <a:rPr lang="ru-RU" sz="4000" dirty="0"/>
              <a:t>(неправильно понять).</a:t>
            </a:r>
          </a:p>
          <a:p>
            <a:pPr lvl="1"/>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Сказуемое</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i="1" dirty="0" smtClean="0"/>
              <a:t>	</a:t>
            </a:r>
            <a:r>
              <a:rPr lang="ru-RU" b="1" i="1" dirty="0" smtClean="0"/>
              <a:t>Сказуемое</a:t>
            </a:r>
            <a:r>
              <a:rPr lang="ru-RU" b="1" dirty="0" smtClean="0"/>
              <a:t> – главный член предложения, который поясняет подлежащее и отвечает на вопросы:</a:t>
            </a:r>
          </a:p>
          <a:p>
            <a:pPr>
              <a:buNone/>
            </a:pPr>
            <a:r>
              <a:rPr lang="ru-RU" dirty="0" smtClean="0"/>
              <a:t>	</a:t>
            </a:r>
            <a:r>
              <a:rPr lang="ru-RU" i="1" dirty="0" smtClean="0"/>
              <a:t>что делать? что с ним (предметом) происходит? каков он? чем является?</a:t>
            </a:r>
            <a:endParaRPr lang="ru-RU" dirty="0" smtClean="0"/>
          </a:p>
          <a:p>
            <a:pPr>
              <a:buNone/>
            </a:pPr>
            <a:r>
              <a:rPr lang="ru-RU" dirty="0" smtClean="0"/>
              <a:t>	Сказуемое может обозначать </a:t>
            </a:r>
            <a:r>
              <a:rPr lang="ru-RU" i="1" dirty="0" smtClean="0"/>
              <a:t>действие, свойство, состояние, качество, количество, принадлежность</a:t>
            </a:r>
            <a:r>
              <a:rPr lang="ru-RU" dirty="0" smtClean="0"/>
              <a:t>. </a:t>
            </a:r>
          </a:p>
          <a:p>
            <a:pPr>
              <a:buNone/>
            </a:pPr>
            <a:r>
              <a:rPr lang="ru-RU" dirty="0" smtClean="0"/>
              <a:t>	Обычно сказуемое выражено глаголом.</a:t>
            </a:r>
          </a:p>
          <a:p>
            <a:pPr>
              <a:buNone/>
            </a:pPr>
            <a:r>
              <a:rPr lang="ru-RU" dirty="0" smtClean="0"/>
              <a:t>Пример:</a:t>
            </a:r>
          </a:p>
          <a:p>
            <a:pPr>
              <a:buNone/>
            </a:pPr>
            <a:r>
              <a:rPr lang="ru-RU" dirty="0" smtClean="0"/>
              <a:t> </a:t>
            </a:r>
            <a:r>
              <a:rPr lang="ru-RU" i="1" dirty="0" smtClean="0"/>
              <a:t>Ибо (что сделал?) дал нам Бог Духа... </a:t>
            </a:r>
            <a:r>
              <a:rPr lang="ru-RU" sz="1400" dirty="0" smtClean="0"/>
              <a:t>(2 Тим. 1, 7)</a:t>
            </a:r>
            <a:endParaRPr lang="ru-RU" dirty="0" smtClean="0"/>
          </a:p>
          <a:p>
            <a:endParaRPr lang="ru-RU"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ru-RU" dirty="0" smtClean="0"/>
              <a:t>Сказуемое</a:t>
            </a:r>
            <a:endParaRPr lang="ru-RU" dirty="0"/>
          </a:p>
        </p:txBody>
      </p:sp>
      <p:sp>
        <p:nvSpPr>
          <p:cNvPr id="3" name="Содержимое 2"/>
          <p:cNvSpPr>
            <a:spLocks noGrp="1"/>
          </p:cNvSpPr>
          <p:nvPr>
            <p:ph idx="1"/>
          </p:nvPr>
        </p:nvSpPr>
        <p:spPr/>
        <p:txBody>
          <a:bodyPr>
            <a:normAutofit lnSpcReduction="10000"/>
          </a:bodyPr>
          <a:lstStyle/>
          <a:p>
            <a:r>
              <a:rPr lang="ru-RU" sz="2800" dirty="0" smtClean="0"/>
              <a:t>Если мы говорим, что имеем общение с Ним… </a:t>
            </a:r>
            <a:r>
              <a:rPr lang="ru-RU" sz="1400" dirty="0" smtClean="0"/>
              <a:t>(1 </a:t>
            </a:r>
            <a:r>
              <a:rPr lang="ru-RU" sz="1400" dirty="0" err="1" smtClean="0"/>
              <a:t>Иоан</a:t>
            </a:r>
            <a:r>
              <a:rPr lang="ru-RU" sz="1400" dirty="0" smtClean="0"/>
              <a:t>. 1:6)</a:t>
            </a:r>
          </a:p>
          <a:p>
            <a:pPr>
              <a:buNone/>
            </a:pPr>
            <a:endParaRPr lang="ru-RU" sz="1400" dirty="0" smtClean="0"/>
          </a:p>
          <a:p>
            <a:r>
              <a:rPr lang="ru-RU" sz="2800" dirty="0" smtClean="0"/>
              <a:t>Первую книгу написал я [к тебе], Феофил, о всем, что Иисус делал и чему учил от начала… </a:t>
            </a:r>
            <a:r>
              <a:rPr lang="ru-RU" sz="1400" dirty="0" smtClean="0"/>
              <a:t>(Деян.1:1)</a:t>
            </a:r>
          </a:p>
          <a:p>
            <a:pPr>
              <a:buNone/>
            </a:pPr>
            <a:endParaRPr lang="ru-RU" sz="1400" dirty="0" smtClean="0"/>
          </a:p>
          <a:p>
            <a:r>
              <a:rPr lang="ru-RU" sz="2800" dirty="0" smtClean="0"/>
              <a:t>Итак слушай, Израиль, и старайся исполнить это, чтобы тебе хорошо было, и чтобы вы весьма размножились… </a:t>
            </a:r>
            <a:r>
              <a:rPr lang="ru-RU" sz="1400" dirty="0" smtClean="0"/>
              <a:t>(Втор.6:3)</a:t>
            </a:r>
          </a:p>
          <a:p>
            <a:endParaRPr lang="en-US" sz="2800" dirty="0" smtClean="0"/>
          </a:p>
          <a:p>
            <a:r>
              <a:rPr lang="ru-RU" sz="2800" dirty="0" smtClean="0"/>
              <a:t> Свидетель мне Бог… </a:t>
            </a:r>
            <a:r>
              <a:rPr lang="ru-RU" sz="1400" dirty="0" smtClean="0"/>
              <a:t>(Рим.1:9)</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Структура предложений</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Дополнение</a:t>
            </a:r>
            <a:endParaRPr lang="ru-RU" dirty="0"/>
          </a:p>
        </p:txBody>
      </p:sp>
      <p:sp>
        <p:nvSpPr>
          <p:cNvPr id="3" name="Содержимое 2"/>
          <p:cNvSpPr>
            <a:spLocks noGrp="1"/>
          </p:cNvSpPr>
          <p:nvPr>
            <p:ph idx="1"/>
          </p:nvPr>
        </p:nvSpPr>
        <p:spPr/>
        <p:txBody>
          <a:bodyPr/>
          <a:lstStyle/>
          <a:p>
            <a:pPr>
              <a:buNone/>
            </a:pPr>
            <a:endParaRPr lang="ru-RU" dirty="0" smtClean="0"/>
          </a:p>
          <a:p>
            <a:pPr algn="ctr">
              <a:buNone/>
            </a:pPr>
            <a:r>
              <a:rPr lang="ru-RU" dirty="0" smtClean="0"/>
              <a:t>Дополнение обозначает предмет, на который оказывается действие.</a:t>
            </a:r>
          </a:p>
          <a:p>
            <a:pPr algn="ctr">
              <a:buNone/>
            </a:pPr>
            <a:endParaRPr lang="ru-RU" dirty="0" smtClean="0"/>
          </a:p>
          <a:p>
            <a:pPr>
              <a:buNone/>
            </a:pPr>
            <a:r>
              <a:rPr lang="ru-RU" dirty="0" smtClean="0"/>
              <a:t>Пример:</a:t>
            </a:r>
          </a:p>
          <a:p>
            <a:pPr>
              <a:buNone/>
            </a:pPr>
            <a:r>
              <a:rPr lang="ru-RU" i="1" dirty="0" smtClean="0"/>
              <a:t>Ездра расположил сердце… </a:t>
            </a:r>
            <a:r>
              <a:rPr lang="ru-RU" sz="1400" i="1" dirty="0" smtClean="0"/>
              <a:t>(Езд.7:10)</a:t>
            </a:r>
          </a:p>
          <a:p>
            <a:pPr>
              <a:buNone/>
            </a:pPr>
            <a:r>
              <a:rPr lang="ru-RU" i="1" dirty="0" smtClean="0"/>
              <a:t>(Я) буду возвещать имя твое братья… </a:t>
            </a:r>
            <a:r>
              <a:rPr lang="ru-RU" sz="1300" i="1" dirty="0" smtClean="0"/>
              <a:t>(</a:t>
            </a:r>
            <a:r>
              <a:rPr lang="ru-RU" sz="1300" i="1" dirty="0" err="1" smtClean="0"/>
              <a:t>Пс</a:t>
            </a:r>
            <a:r>
              <a:rPr lang="ru-RU" sz="1300" i="1" dirty="0" smtClean="0"/>
              <a:t>. 21:23)</a:t>
            </a:r>
            <a:endParaRPr lang="ru-RU" i="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Определения</a:t>
            </a:r>
            <a:endParaRPr lang="ru-RU" dirty="0"/>
          </a:p>
        </p:txBody>
      </p:sp>
      <p:sp>
        <p:nvSpPr>
          <p:cNvPr id="3" name="Содержимое 2"/>
          <p:cNvSpPr>
            <a:spLocks noGrp="1"/>
          </p:cNvSpPr>
          <p:nvPr>
            <p:ph idx="1"/>
          </p:nvPr>
        </p:nvSpPr>
        <p:spPr/>
        <p:txBody>
          <a:bodyPr/>
          <a:lstStyle/>
          <a:p>
            <a:pPr>
              <a:buNone/>
            </a:pPr>
            <a:r>
              <a:rPr lang="ru-RU" dirty="0" smtClean="0"/>
              <a:t>	</a:t>
            </a:r>
            <a:r>
              <a:rPr lang="ru-RU" b="1" dirty="0" smtClean="0"/>
              <a:t>Определение - член предложения который описывает признак или качество предмета и отвечает на вопросы:</a:t>
            </a:r>
          </a:p>
          <a:p>
            <a:pPr>
              <a:buNone/>
            </a:pPr>
            <a:r>
              <a:rPr lang="ru-RU" dirty="0" smtClean="0"/>
              <a:t>	</a:t>
            </a:r>
            <a:r>
              <a:rPr lang="ru-RU" i="1" dirty="0" smtClean="0"/>
              <a:t>«какой?», «который?», «чей?» </a:t>
            </a:r>
          </a:p>
          <a:p>
            <a:pPr>
              <a:buNone/>
            </a:pPr>
            <a:r>
              <a:rPr lang="ru-RU" dirty="0" smtClean="0"/>
              <a:t>	Обычно оно выражено прилагательным и поясняет существительное или местоимение.</a:t>
            </a:r>
          </a:p>
          <a:p>
            <a:endParaRPr lang="ru-RU"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ru-RU" dirty="0" smtClean="0"/>
              <a:t>Определение</a:t>
            </a:r>
            <a:endParaRPr lang="ru-RU" dirty="0"/>
          </a:p>
        </p:txBody>
      </p:sp>
      <p:sp>
        <p:nvSpPr>
          <p:cNvPr id="3" name="Содержимое 2"/>
          <p:cNvSpPr>
            <a:spLocks noGrp="1"/>
          </p:cNvSpPr>
          <p:nvPr>
            <p:ph idx="1"/>
          </p:nvPr>
        </p:nvSpPr>
        <p:spPr/>
        <p:txBody>
          <a:bodyPr/>
          <a:lstStyle/>
          <a:p>
            <a:r>
              <a:rPr lang="ru-RU" sz="2600" dirty="0" smtClean="0"/>
              <a:t>(Я) буду возвещать имя Твое братьям моим. </a:t>
            </a:r>
            <a:r>
              <a:rPr lang="ru-RU" sz="1400" dirty="0" smtClean="0"/>
              <a:t>(</a:t>
            </a:r>
            <a:r>
              <a:rPr lang="ru-RU" sz="1400" dirty="0" err="1" smtClean="0"/>
              <a:t>Пс</a:t>
            </a:r>
            <a:r>
              <a:rPr lang="ru-RU" sz="1400" dirty="0" smtClean="0"/>
              <a:t>. 21:23)</a:t>
            </a:r>
          </a:p>
          <a:p>
            <a:endParaRPr lang="ru-RU" sz="1400" dirty="0" smtClean="0"/>
          </a:p>
          <a:p>
            <a:r>
              <a:rPr lang="ru-RU" sz="2800" dirty="0" smtClean="0"/>
              <a:t>дабы мы не были более младенцами, колеблющимися и увлекающимися всяким ветром учения, по  лукавству </a:t>
            </a:r>
            <a:r>
              <a:rPr lang="ru-RU" sz="2800" dirty="0" err="1" smtClean="0"/>
              <a:t>человеков</a:t>
            </a:r>
            <a:r>
              <a:rPr lang="ru-RU" sz="2800" dirty="0" smtClean="0"/>
              <a:t>, по хитрому искусству обольщения </a:t>
            </a:r>
            <a:r>
              <a:rPr lang="ru-RU" sz="1400" dirty="0" smtClean="0"/>
              <a:t>(Еф.4:14)</a:t>
            </a:r>
          </a:p>
          <a:p>
            <a:pPr>
              <a:buNone/>
            </a:pPr>
            <a:endParaRPr lang="ru-RU" sz="1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Обстоятельства</a:t>
            </a: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	</a:t>
            </a:r>
            <a:r>
              <a:rPr lang="ru-RU" b="1" dirty="0" smtClean="0"/>
              <a:t>Обстоятельство - член предложения, который определяет характер действия и отвечает на вопросы: </a:t>
            </a:r>
          </a:p>
          <a:p>
            <a:pPr>
              <a:buNone/>
            </a:pPr>
            <a:r>
              <a:rPr lang="ru-RU" dirty="0" smtClean="0"/>
              <a:t>	</a:t>
            </a:r>
            <a:r>
              <a:rPr lang="ru-RU" i="1" dirty="0" smtClean="0"/>
              <a:t>как? когда? как долго? почему? куда? откуда? </a:t>
            </a:r>
          </a:p>
          <a:p>
            <a:pPr>
              <a:buNone/>
            </a:pPr>
            <a:r>
              <a:rPr lang="ru-RU" dirty="0" smtClean="0"/>
              <a:t>	Обычно обстоятельство выражено существительным с предлогом, а также наречием или деепричастием. Обстоятельство всегда характеризует глагол или другое наречие. </a:t>
            </a:r>
          </a:p>
          <a:p>
            <a:endParaRPr lang="ru-RU"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Обстоятельство</a:t>
            </a:r>
            <a:endParaRPr lang="ru-RU" dirty="0"/>
          </a:p>
        </p:txBody>
      </p:sp>
      <p:sp>
        <p:nvSpPr>
          <p:cNvPr id="3" name="Содержимое 2"/>
          <p:cNvSpPr>
            <a:spLocks noGrp="1"/>
          </p:cNvSpPr>
          <p:nvPr>
            <p:ph idx="1"/>
          </p:nvPr>
        </p:nvSpPr>
        <p:spPr/>
        <p:txBody>
          <a:bodyPr/>
          <a:lstStyle/>
          <a:p>
            <a:endParaRPr lang="ru-RU" dirty="0" smtClean="0"/>
          </a:p>
          <a:p>
            <a:r>
              <a:rPr lang="ru-RU" dirty="0" smtClean="0"/>
              <a:t>Радуйтесь всегда в Господе. </a:t>
            </a:r>
            <a:r>
              <a:rPr lang="ru-RU" sz="1400" dirty="0" smtClean="0"/>
              <a:t>(Фил. 4:4)</a:t>
            </a:r>
          </a:p>
          <a:p>
            <a:pPr>
              <a:buNone/>
            </a:pPr>
            <a:endParaRPr lang="ru-RU" dirty="0" smtClean="0"/>
          </a:p>
          <a:p>
            <a:r>
              <a:rPr lang="ru-RU" dirty="0" smtClean="0"/>
              <a:t>Исполняйтесь Духом </a:t>
            </a:r>
            <a:r>
              <a:rPr lang="ru-RU" dirty="0" err="1" smtClean="0"/>
              <a:t>назидая</a:t>
            </a:r>
            <a:r>
              <a:rPr lang="ru-RU" dirty="0" smtClean="0"/>
              <a:t> самих себя псалмами и славословиями и песнопениями </a:t>
            </a:r>
            <a:r>
              <a:rPr lang="ru-RU" dirty="0" err="1" smtClean="0"/>
              <a:t>духоными</a:t>
            </a:r>
            <a:r>
              <a:rPr lang="ru-RU" dirty="0" smtClean="0"/>
              <a:t> поя и воспевая Господу в сердцах ваших  благодаря Бога и Отца </a:t>
            </a:r>
            <a:r>
              <a:rPr lang="ru-RU" sz="1400" dirty="0" smtClean="0"/>
              <a:t>(</a:t>
            </a:r>
            <a:r>
              <a:rPr lang="ru-RU" sz="1400" dirty="0" err="1" smtClean="0"/>
              <a:t>Еф</a:t>
            </a:r>
            <a:r>
              <a:rPr lang="ru-RU" sz="1400" dirty="0" smtClean="0"/>
              <a:t>. 5:18)</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Обстоятельство</a:t>
            </a:r>
            <a:endParaRPr lang="ru-RU" dirty="0"/>
          </a:p>
        </p:txBody>
      </p:sp>
      <p:sp>
        <p:nvSpPr>
          <p:cNvPr id="3" name="Содержимое 2"/>
          <p:cNvSpPr>
            <a:spLocks noGrp="1"/>
          </p:cNvSpPr>
          <p:nvPr>
            <p:ph idx="1"/>
          </p:nvPr>
        </p:nvSpPr>
        <p:spPr/>
        <p:txBody>
          <a:bodyPr/>
          <a:lstStyle/>
          <a:p>
            <a:pPr>
              <a:buNone/>
            </a:pPr>
            <a:endParaRPr lang="ru-RU" dirty="0" smtClean="0"/>
          </a:p>
          <a:p>
            <a:pPr>
              <a:buNone/>
            </a:pPr>
            <a:r>
              <a:rPr lang="ru-RU" dirty="0" smtClean="0"/>
              <a:t>	Исполняйтесь Духом </a:t>
            </a:r>
            <a:r>
              <a:rPr lang="ru-RU" dirty="0" smtClean="0">
                <a:solidFill>
                  <a:srgbClr val="FF0000"/>
                </a:solidFill>
              </a:rPr>
              <a:t>(как?) </a:t>
            </a:r>
            <a:r>
              <a:rPr lang="ru-RU" i="1" u="sng" dirty="0" err="1" smtClean="0"/>
              <a:t>назидая</a:t>
            </a:r>
            <a:r>
              <a:rPr lang="ru-RU" i="1" dirty="0" smtClean="0"/>
              <a:t> </a:t>
            </a:r>
            <a:r>
              <a:rPr lang="ru-RU" dirty="0" smtClean="0"/>
              <a:t>самих себя псалмами и славословиями и песнопениями духовными </a:t>
            </a:r>
            <a:r>
              <a:rPr lang="ru-RU" dirty="0" smtClean="0">
                <a:solidFill>
                  <a:srgbClr val="FF0000"/>
                </a:solidFill>
              </a:rPr>
              <a:t>(как?) </a:t>
            </a:r>
            <a:r>
              <a:rPr lang="ru-RU" u="sng" dirty="0" smtClean="0"/>
              <a:t>поя и воспевая</a:t>
            </a:r>
            <a:r>
              <a:rPr lang="ru-RU" dirty="0" smtClean="0"/>
              <a:t> Господу в сердцах ваших  </a:t>
            </a:r>
            <a:r>
              <a:rPr lang="ru-RU" dirty="0" smtClean="0">
                <a:solidFill>
                  <a:srgbClr val="FF0000"/>
                </a:solidFill>
              </a:rPr>
              <a:t>(как?) </a:t>
            </a:r>
            <a:r>
              <a:rPr lang="ru-RU" u="sng" dirty="0" smtClean="0"/>
              <a:t>благодаря</a:t>
            </a:r>
            <a:r>
              <a:rPr lang="ru-RU" dirty="0" smtClean="0"/>
              <a:t> Бога и Отца </a:t>
            </a:r>
            <a:r>
              <a:rPr lang="ru-RU" sz="1400" dirty="0" smtClean="0"/>
              <a:t>(</a:t>
            </a:r>
            <a:r>
              <a:rPr lang="ru-RU" sz="1400" dirty="0" err="1" smtClean="0"/>
              <a:t>Еф</a:t>
            </a:r>
            <a:r>
              <a:rPr lang="ru-RU" sz="1400" dirty="0" smtClean="0"/>
              <a:t>. 5:18)</a:t>
            </a:r>
          </a:p>
          <a:p>
            <a:endParaRPr lang="ru-RU"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ru-RU" dirty="0" smtClean="0"/>
              <a:t>Отношение членов в сложном предложении.</a:t>
            </a:r>
            <a:endParaRPr lang="ru-RU" dirty="0"/>
          </a:p>
        </p:txBody>
      </p:sp>
      <p:graphicFrame>
        <p:nvGraphicFramePr>
          <p:cNvPr id="4" name="Содержимое 3"/>
          <p:cNvGraphicFramePr>
            <a:graphicFrameLocks noGrp="1"/>
          </p:cNvGraphicFramePr>
          <p:nvPr>
            <p:ph idx="1"/>
          </p:nvPr>
        </p:nvGraphicFramePr>
        <p:xfrm>
          <a:off x="500034" y="2143116"/>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714348" y="1643051"/>
            <a:ext cx="8001056" cy="400110"/>
          </a:xfrm>
          <a:prstGeom prst="rect">
            <a:avLst/>
          </a:prstGeom>
          <a:noFill/>
        </p:spPr>
        <p:txBody>
          <a:bodyPr wrap="square" rtlCol="0">
            <a:spAutoFit/>
          </a:bodyPr>
          <a:lstStyle/>
          <a:p>
            <a:pPr algn="ctr"/>
            <a:r>
              <a:rPr lang="ru-RU" sz="2000" b="1" u="sng" dirty="0" smtClean="0"/>
              <a:t>РАВНЫЕ ОТНОШЕНИЯ – СЛОЖНОСОЧИНЕННОЕ ПРЕДЛОЖЕНИЕ</a:t>
            </a:r>
            <a:endParaRPr lang="ru-RU" sz="2000" b="1" u="sng"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ru-RU" dirty="0" smtClean="0"/>
              <a:t>Ев. от Луки 15:3-7</a:t>
            </a:r>
            <a:endParaRPr lang="ru-RU" dirty="0"/>
          </a:p>
        </p:txBody>
      </p:sp>
      <p:sp>
        <p:nvSpPr>
          <p:cNvPr id="3" name="Содержимое 2"/>
          <p:cNvSpPr>
            <a:spLocks noGrp="1"/>
          </p:cNvSpPr>
          <p:nvPr>
            <p:ph idx="1"/>
          </p:nvPr>
        </p:nvSpPr>
        <p:spPr/>
        <p:txBody>
          <a:bodyPr>
            <a:normAutofit fontScale="77500" lnSpcReduction="20000"/>
          </a:bodyPr>
          <a:lstStyle/>
          <a:p>
            <a:pPr>
              <a:buNone/>
            </a:pPr>
            <a:endParaRPr lang="ru-RU" dirty="0" smtClean="0"/>
          </a:p>
          <a:p>
            <a:pPr>
              <a:buNone/>
            </a:pPr>
            <a:r>
              <a:rPr lang="ru-RU" dirty="0"/>
              <a:t>Но Он сказал им следующую притчу: кто из вас, имея </a:t>
            </a:r>
            <a:r>
              <a:rPr lang="ru-RU" dirty="0" smtClean="0"/>
              <a:t>сто овец </a:t>
            </a:r>
            <a:r>
              <a:rPr lang="ru-RU" dirty="0"/>
              <a:t>и потеряв одну из них, не оставит девяноста девяти в пустыне и не пойдет за пропавшею, пока не найдет ее</a:t>
            </a:r>
            <a:r>
              <a:rPr lang="ru-RU" dirty="0" smtClean="0"/>
              <a:t>?</a:t>
            </a:r>
          </a:p>
          <a:p>
            <a:pPr>
              <a:buNone/>
            </a:pPr>
            <a:endParaRPr lang="ru-RU" dirty="0"/>
          </a:p>
          <a:p>
            <a:pPr>
              <a:buNone/>
            </a:pPr>
            <a:r>
              <a:rPr lang="ru-RU" dirty="0"/>
              <a:t>А найдя, возьмет ее на плечи свои с </a:t>
            </a:r>
            <a:r>
              <a:rPr lang="ru-RU" dirty="0" smtClean="0"/>
              <a:t>радостью и</a:t>
            </a:r>
            <a:r>
              <a:rPr lang="ru-RU" dirty="0"/>
              <a:t>, придя домой, созовет друзей и соседей и скажет им: </a:t>
            </a:r>
            <a:r>
              <a:rPr lang="ru-RU" dirty="0" smtClean="0"/>
              <a:t>порадуйтесь </a:t>
            </a:r>
            <a:r>
              <a:rPr lang="ru-RU" dirty="0"/>
              <a:t>со мною: я нашел мою пропавшую овцу.</a:t>
            </a:r>
          </a:p>
          <a:p>
            <a:pPr>
              <a:buNone/>
            </a:pPr>
            <a:endParaRPr lang="ru-RU" dirty="0" smtClean="0"/>
          </a:p>
          <a:p>
            <a:pPr>
              <a:buNone/>
            </a:pPr>
            <a:r>
              <a:rPr lang="ru-RU" dirty="0" smtClean="0"/>
              <a:t>Сказываю </a:t>
            </a:r>
            <a:r>
              <a:rPr lang="ru-RU" dirty="0"/>
              <a:t>вам, что так на небесах более радости будет об одном грешнике кающемся, нежели о девяноста девяти праведниках, не имеющих нужды в покаянии</a:t>
            </a:r>
            <a:r>
              <a:rPr lang="ru-RU" dirty="0" smtClean="0"/>
              <a:t>.</a:t>
            </a:r>
            <a:endParaRPr lang="ru-RU"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ru-RU" dirty="0" smtClean="0"/>
              <a:t>Отношение членов в сложном предложении.</a:t>
            </a:r>
            <a:endParaRPr lang="ru-RU" dirty="0"/>
          </a:p>
        </p:txBody>
      </p:sp>
      <p:graphicFrame>
        <p:nvGraphicFramePr>
          <p:cNvPr id="6" name="Содержимое 5"/>
          <p:cNvGraphicFramePr>
            <a:graphicFrameLocks noGrp="1"/>
          </p:cNvGraphicFramePr>
          <p:nvPr>
            <p:ph idx="1"/>
          </p:nvPr>
        </p:nvGraphicFramePr>
        <p:xfrm>
          <a:off x="571472" y="2357430"/>
          <a:ext cx="8115328" cy="37687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714348" y="1643051"/>
            <a:ext cx="8001056" cy="369332"/>
          </a:xfrm>
          <a:prstGeom prst="rect">
            <a:avLst/>
          </a:prstGeom>
          <a:noFill/>
        </p:spPr>
        <p:txBody>
          <a:bodyPr wrap="square" rtlCol="0">
            <a:spAutoFit/>
          </a:bodyPr>
          <a:lstStyle/>
          <a:p>
            <a:pPr algn="ctr"/>
            <a:r>
              <a:rPr lang="ru-RU" b="1" u="sng" dirty="0" smtClean="0"/>
              <a:t>ПОДЧИНИТЕЛЬНЫЕ ОТНОШЕНИЯ – СЛОЖНОПОДЧИННЕНОЕ ПРЕДЛОЖЕНИЕ</a:t>
            </a:r>
            <a:endParaRPr lang="ru-RU" b="1" u="sng"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ru-RU" dirty="0" smtClean="0"/>
              <a:t>Отношение членов в сложном предложении</a:t>
            </a:r>
            <a:endParaRPr lang="ru-RU" dirty="0"/>
          </a:p>
        </p:txBody>
      </p:sp>
      <p:graphicFrame>
        <p:nvGraphicFramePr>
          <p:cNvPr id="4" name="Содержимое 3"/>
          <p:cNvGraphicFramePr>
            <a:graphicFrameLocks noGrp="1"/>
          </p:cNvGraphicFramePr>
          <p:nvPr>
            <p:ph idx="1"/>
          </p:nvPr>
        </p:nvGraphicFramePr>
        <p:xfrm>
          <a:off x="457200" y="2285992"/>
          <a:ext cx="8229600" cy="3840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71472" y="1643050"/>
            <a:ext cx="8001056" cy="369332"/>
          </a:xfrm>
          <a:prstGeom prst="rect">
            <a:avLst/>
          </a:prstGeom>
          <a:noFill/>
        </p:spPr>
        <p:txBody>
          <a:bodyPr wrap="square" rtlCol="0">
            <a:spAutoFit/>
          </a:bodyPr>
          <a:lstStyle/>
          <a:p>
            <a:pPr algn="ctr"/>
            <a:r>
              <a:rPr lang="ru-RU" b="1" u="sng" dirty="0" smtClean="0"/>
              <a:t>Параллельное подчинение</a:t>
            </a:r>
            <a:endParaRPr lang="ru-RU" b="1" u="sng"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ru-RU" dirty="0" smtClean="0"/>
              <a:t>Отношение членов в сложном предложении</a:t>
            </a:r>
            <a:endParaRPr lang="ru-RU" dirty="0"/>
          </a:p>
        </p:txBody>
      </p:sp>
      <p:graphicFrame>
        <p:nvGraphicFramePr>
          <p:cNvPr id="4" name="Содержимое 3"/>
          <p:cNvGraphicFramePr>
            <a:graphicFrameLocks noGrp="1"/>
          </p:cNvGraphicFramePr>
          <p:nvPr>
            <p:ph idx="1"/>
          </p:nvPr>
        </p:nvGraphicFramePr>
        <p:xfrm>
          <a:off x="714348" y="2285992"/>
          <a:ext cx="7972452" cy="3840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71472" y="1643050"/>
            <a:ext cx="8001056" cy="369332"/>
          </a:xfrm>
          <a:prstGeom prst="rect">
            <a:avLst/>
          </a:prstGeom>
          <a:noFill/>
        </p:spPr>
        <p:txBody>
          <a:bodyPr wrap="square" rtlCol="0">
            <a:spAutoFit/>
          </a:bodyPr>
          <a:lstStyle/>
          <a:p>
            <a:pPr algn="ctr"/>
            <a:r>
              <a:rPr lang="ru-RU" b="1" u="sng" dirty="0" smtClean="0"/>
              <a:t>Однородное подчинение</a:t>
            </a:r>
            <a:endParaRPr lang="ru-RU" b="1" u="sng"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Разбор предложений</a:t>
            </a:r>
            <a:endParaRPr lang="ru-RU" dirty="0"/>
          </a:p>
        </p:txBody>
      </p:sp>
      <p:sp>
        <p:nvSpPr>
          <p:cNvPr id="3" name="Содержимое 2"/>
          <p:cNvSpPr>
            <a:spLocks noGrp="1"/>
          </p:cNvSpPr>
          <p:nvPr>
            <p:ph idx="1"/>
          </p:nvPr>
        </p:nvSpPr>
        <p:spPr/>
        <p:txBody>
          <a:bodyPr>
            <a:normAutofit/>
          </a:bodyPr>
          <a:lstStyle/>
          <a:p>
            <a:pPr algn="ctr">
              <a:buNone/>
            </a:pPr>
            <a:endParaRPr lang="ru-RU" sz="4400" dirty="0" smtClean="0"/>
          </a:p>
          <a:p>
            <a:pPr algn="ctr">
              <a:buNone/>
            </a:pPr>
            <a:r>
              <a:rPr lang="ru-RU" sz="4400" dirty="0" smtClean="0"/>
              <a:t>Ибо вы к тому призваны, потому что и Христос пострадал за нас, оставив нам пример, дабы мы шли по следам Его.</a:t>
            </a:r>
          </a:p>
          <a:p>
            <a:pPr algn="ctr">
              <a:buNone/>
            </a:pPr>
            <a:r>
              <a:rPr lang="ru-RU" sz="4400" i="1" dirty="0" smtClean="0"/>
              <a:t>1Пет.2:21</a:t>
            </a:r>
            <a:endParaRPr lang="ru-RU" sz="4400" i="1"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Разбор предложений</a:t>
            </a:r>
            <a:endParaRPr lang="ru-RU" dirty="0"/>
          </a:p>
        </p:txBody>
      </p:sp>
      <p:sp>
        <p:nvSpPr>
          <p:cNvPr id="3" name="Содержимое 2"/>
          <p:cNvSpPr>
            <a:spLocks noGrp="1"/>
          </p:cNvSpPr>
          <p:nvPr>
            <p:ph idx="1"/>
          </p:nvPr>
        </p:nvSpPr>
        <p:spPr/>
        <p:txBody>
          <a:bodyPr/>
          <a:lstStyle/>
          <a:p>
            <a:endParaRPr lang="ru-RU" dirty="0" smtClean="0"/>
          </a:p>
          <a:p>
            <a:endParaRPr lang="ru-RU" dirty="0" smtClean="0"/>
          </a:p>
          <a:p>
            <a:pPr marL="514350" indent="-514350">
              <a:buFont typeface="+mj-lt"/>
              <a:buAutoNum type="arabicPeriod"/>
            </a:pPr>
            <a:r>
              <a:rPr lang="ru-RU" dirty="0" smtClean="0"/>
              <a:t>	Ибо вы к тому призваны;</a:t>
            </a:r>
          </a:p>
          <a:p>
            <a:pPr marL="514350" indent="-514350">
              <a:buFont typeface="+mj-lt"/>
              <a:buAutoNum type="arabicPeriod"/>
            </a:pPr>
            <a:r>
              <a:rPr lang="ru-RU" dirty="0" smtClean="0"/>
              <a:t>	потому что и Христос пострадал за нас,</a:t>
            </a:r>
          </a:p>
          <a:p>
            <a:pPr marL="514350" indent="-514350">
              <a:buFont typeface="+mj-lt"/>
              <a:buAutoNum type="arabicPeriod"/>
            </a:pPr>
            <a:r>
              <a:rPr lang="ru-RU" dirty="0" smtClean="0"/>
              <a:t>	оставив нам пример,</a:t>
            </a:r>
          </a:p>
          <a:p>
            <a:pPr marL="514350" indent="-514350">
              <a:buFont typeface="+mj-lt"/>
              <a:buAutoNum type="arabicPeriod"/>
            </a:pPr>
            <a:r>
              <a:rPr lang="ru-RU" dirty="0" smtClean="0"/>
              <a:t>	дабы мы шли по следам Его.</a:t>
            </a:r>
          </a:p>
          <a:p>
            <a:endParaRPr lang="ru-RU"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smtClean="0"/>
              <a:t>Разбор предложений</a:t>
            </a:r>
            <a:endParaRPr lang="ru-RU" dirty="0"/>
          </a:p>
        </p:txBody>
      </p:sp>
      <p:sp>
        <p:nvSpPr>
          <p:cNvPr id="3" name="Содержимое 2"/>
          <p:cNvSpPr>
            <a:spLocks noGrp="1"/>
          </p:cNvSpPr>
          <p:nvPr>
            <p:ph idx="1"/>
          </p:nvPr>
        </p:nvSpPr>
        <p:spPr/>
        <p:txBody>
          <a:bodyPr>
            <a:normAutofit lnSpcReduction="10000"/>
          </a:bodyPr>
          <a:lstStyle/>
          <a:p>
            <a:endParaRPr lang="ru-RU" dirty="0" smtClean="0"/>
          </a:p>
          <a:p>
            <a:pPr>
              <a:buNone/>
            </a:pPr>
            <a:r>
              <a:rPr lang="ru-RU" b="1" dirty="0" smtClean="0"/>
              <a:t>Основная мысль:</a:t>
            </a:r>
          </a:p>
          <a:p>
            <a:pPr marL="514350" indent="-514350">
              <a:buNone/>
            </a:pPr>
            <a:r>
              <a:rPr lang="ru-RU" dirty="0" smtClean="0"/>
              <a:t>Ибо вы к тому </a:t>
            </a:r>
            <a:r>
              <a:rPr lang="ru-RU" sz="2200" dirty="0" smtClean="0"/>
              <a:t>(несправедливые страдания)</a:t>
            </a:r>
            <a:r>
              <a:rPr lang="ru-RU" dirty="0" smtClean="0"/>
              <a:t> призваны;</a:t>
            </a:r>
          </a:p>
          <a:p>
            <a:pPr marL="514350" indent="-514350">
              <a:buNone/>
            </a:pPr>
            <a:r>
              <a:rPr lang="ru-RU" b="1" dirty="0" smtClean="0"/>
              <a:t>Причина (почему?):</a:t>
            </a:r>
          </a:p>
          <a:p>
            <a:pPr marL="514350" indent="-514350">
              <a:buNone/>
            </a:pPr>
            <a:r>
              <a:rPr lang="ru-RU" dirty="0" smtClean="0"/>
              <a:t>потому что и Христос пострадал за нас,</a:t>
            </a:r>
          </a:p>
          <a:p>
            <a:pPr marL="514350" indent="-514350">
              <a:buNone/>
            </a:pPr>
            <a:r>
              <a:rPr lang="ru-RU" dirty="0" smtClean="0"/>
              <a:t>			</a:t>
            </a:r>
            <a:r>
              <a:rPr lang="ru-RU" sz="1900" b="1" dirty="0" smtClean="0"/>
              <a:t>(каким образом</a:t>
            </a:r>
            <a:r>
              <a:rPr lang="en-US" sz="1900" b="1" dirty="0" smtClean="0"/>
              <a:t>?</a:t>
            </a:r>
            <a:r>
              <a:rPr lang="ru-RU" sz="1900" b="1" dirty="0" smtClean="0"/>
              <a:t>)</a:t>
            </a:r>
            <a:r>
              <a:rPr lang="en-US" sz="1900" b="1" dirty="0" smtClean="0"/>
              <a:t>:</a:t>
            </a:r>
            <a:r>
              <a:rPr lang="en-US" sz="1900" dirty="0" smtClean="0"/>
              <a:t> </a:t>
            </a:r>
            <a:r>
              <a:rPr lang="ru-RU" dirty="0" smtClean="0"/>
              <a:t>оставив нам пример,</a:t>
            </a:r>
          </a:p>
          <a:p>
            <a:pPr marL="514350" indent="-514350">
              <a:buNone/>
            </a:pPr>
            <a:r>
              <a:rPr lang="ru-RU" b="1" dirty="0" smtClean="0"/>
              <a:t>Цель (зачем?):</a:t>
            </a:r>
          </a:p>
          <a:p>
            <a:pPr marL="514350" indent="-514350">
              <a:buNone/>
            </a:pPr>
            <a:r>
              <a:rPr lang="ru-RU" dirty="0" smtClean="0"/>
              <a:t>дабы мы шли по следам Его.</a:t>
            </a:r>
          </a:p>
          <a:p>
            <a:endParaRPr lang="ru-RU"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buNone/>
            </a:pPr>
            <a:r>
              <a:rPr lang="ru-RU" sz="2400" b="1" dirty="0" smtClean="0"/>
              <a:t>Основная мысль: </a:t>
            </a:r>
            <a:r>
              <a:rPr lang="ru-RU" sz="2400" dirty="0" smtClean="0"/>
              <a:t>Благословен Бог… </a:t>
            </a:r>
          </a:p>
          <a:p>
            <a:pPr>
              <a:buNone/>
            </a:pPr>
            <a:r>
              <a:rPr lang="ru-RU" sz="2400" dirty="0" smtClean="0">
                <a:solidFill>
                  <a:srgbClr val="FF0000"/>
                </a:solidFill>
              </a:rPr>
              <a:t>(за что?) </a:t>
            </a:r>
            <a:r>
              <a:rPr lang="ru-RU" sz="2400" dirty="0" smtClean="0"/>
              <a:t>За то, что он благословил нас всяким благословением…</a:t>
            </a:r>
          </a:p>
          <a:p>
            <a:pPr>
              <a:buNone/>
            </a:pPr>
            <a:r>
              <a:rPr lang="ru-RU" sz="2400" dirty="0" smtClean="0"/>
              <a:t>	</a:t>
            </a:r>
            <a:r>
              <a:rPr lang="ru-RU" sz="2400" dirty="0" smtClean="0">
                <a:solidFill>
                  <a:srgbClr val="FF0000"/>
                </a:solidFill>
              </a:rPr>
              <a:t>(как благословил?) </a:t>
            </a:r>
            <a:r>
              <a:rPr lang="ru-RU" sz="2400" dirty="0" smtClean="0"/>
              <a:t>Избрал нас во Христе…</a:t>
            </a:r>
          </a:p>
          <a:p>
            <a:pPr>
              <a:buNone/>
            </a:pPr>
            <a:r>
              <a:rPr lang="ru-RU" sz="2400" dirty="0" smtClean="0">
                <a:solidFill>
                  <a:srgbClr val="FF0000"/>
                </a:solidFill>
              </a:rPr>
              <a:t>	(зачем?) </a:t>
            </a:r>
            <a:r>
              <a:rPr lang="ru-RU" sz="2400" dirty="0" smtClean="0"/>
              <a:t>Чтобы бы мы были святы и непорочны в любви…</a:t>
            </a:r>
          </a:p>
          <a:p>
            <a:pPr>
              <a:buNone/>
            </a:pPr>
            <a:r>
              <a:rPr lang="ru-RU" sz="2400" dirty="0" smtClean="0"/>
              <a:t>	</a:t>
            </a:r>
            <a:r>
              <a:rPr lang="ru-RU" sz="2400" dirty="0" smtClean="0">
                <a:solidFill>
                  <a:srgbClr val="FF0000"/>
                </a:solidFill>
              </a:rPr>
              <a:t>(как избрал?) </a:t>
            </a:r>
            <a:r>
              <a:rPr lang="ru-RU" sz="2400" dirty="0" smtClean="0"/>
              <a:t>Предопределив усыновить нас Себе…</a:t>
            </a:r>
          </a:p>
          <a:p>
            <a:pPr>
              <a:buNone/>
            </a:pPr>
            <a:r>
              <a:rPr lang="ru-RU" sz="2400" dirty="0" smtClean="0"/>
              <a:t>			</a:t>
            </a:r>
            <a:r>
              <a:rPr lang="ru-RU" sz="2400" dirty="0" smtClean="0">
                <a:solidFill>
                  <a:srgbClr val="FF0000"/>
                </a:solidFill>
              </a:rPr>
              <a:t>(почему?) </a:t>
            </a:r>
            <a:r>
              <a:rPr lang="ru-RU" sz="2400" dirty="0" smtClean="0"/>
              <a:t>по Воле Своей…</a:t>
            </a:r>
          </a:p>
          <a:p>
            <a:pPr>
              <a:buNone/>
            </a:pPr>
            <a:r>
              <a:rPr lang="ru-RU" sz="2400" dirty="0" smtClean="0"/>
              <a:t>	</a:t>
            </a:r>
            <a:r>
              <a:rPr lang="ru-RU" sz="2400" dirty="0" smtClean="0"/>
              <a:t>		</a:t>
            </a:r>
            <a:r>
              <a:rPr lang="ru-RU" sz="2400" dirty="0" smtClean="0">
                <a:solidFill>
                  <a:srgbClr val="FF0000"/>
                </a:solidFill>
              </a:rPr>
              <a:t>(почему</a:t>
            </a:r>
            <a:r>
              <a:rPr lang="en-US" sz="2400" dirty="0" smtClean="0">
                <a:solidFill>
                  <a:srgbClr val="FF0000"/>
                </a:solidFill>
              </a:rPr>
              <a:t>?)</a:t>
            </a:r>
            <a:r>
              <a:rPr lang="ru-RU" sz="2400" dirty="0" smtClean="0">
                <a:solidFill>
                  <a:srgbClr val="FF0000"/>
                </a:solidFill>
              </a:rPr>
              <a:t> </a:t>
            </a:r>
            <a:r>
              <a:rPr lang="ru-RU" sz="2400" dirty="0" smtClean="0"/>
              <a:t>в похвалу славы благодати</a:t>
            </a:r>
          </a:p>
          <a:p>
            <a:pPr>
              <a:buNone/>
            </a:pPr>
            <a:r>
              <a:rPr lang="ru-RU" sz="2400" dirty="0" smtClean="0">
                <a:solidFill>
                  <a:srgbClr val="FF0000"/>
                </a:solidFill>
              </a:rPr>
              <a:t>	</a:t>
            </a:r>
            <a:r>
              <a:rPr lang="ru-RU" sz="2400" dirty="0" smtClean="0">
                <a:solidFill>
                  <a:srgbClr val="FF0000"/>
                </a:solidFill>
              </a:rPr>
              <a:t>(</a:t>
            </a:r>
            <a:r>
              <a:rPr lang="ru-RU" sz="2400" dirty="0" smtClean="0">
                <a:solidFill>
                  <a:srgbClr val="FF0000"/>
                </a:solidFill>
              </a:rPr>
              <a:t>как избрал</a:t>
            </a:r>
            <a:r>
              <a:rPr lang="ru-RU" sz="2400" dirty="0" smtClean="0">
                <a:solidFill>
                  <a:srgbClr val="FF0000"/>
                </a:solidFill>
              </a:rPr>
              <a:t>?) </a:t>
            </a:r>
            <a:r>
              <a:rPr lang="ru-RU" sz="2400" dirty="0" smtClean="0"/>
              <a:t>Открыв нам свою волю…</a:t>
            </a:r>
          </a:p>
          <a:p>
            <a:pPr>
              <a:buNone/>
            </a:pPr>
            <a:r>
              <a:rPr lang="ru-RU" sz="2400" dirty="0" smtClean="0">
                <a:solidFill>
                  <a:srgbClr val="FF0000"/>
                </a:solidFill>
              </a:rPr>
              <a:t>	(итог</a:t>
            </a:r>
            <a:r>
              <a:rPr lang="en-US" sz="2400" dirty="0" smtClean="0">
                <a:solidFill>
                  <a:srgbClr val="FF0000"/>
                </a:solidFill>
              </a:rPr>
              <a:t>?)</a:t>
            </a:r>
            <a:r>
              <a:rPr lang="ru-RU" sz="2400" dirty="0" smtClean="0"/>
              <a:t> </a:t>
            </a:r>
            <a:r>
              <a:rPr lang="ru-RU" sz="2400" dirty="0" smtClean="0"/>
              <a:t>Дабы все соединить под Христом</a:t>
            </a:r>
            <a:endParaRPr lang="ru-RU" sz="2400" dirty="0" smtClean="0">
              <a:solidFill>
                <a:srgbClr val="FF0000"/>
              </a:solidFill>
            </a:endParaRPr>
          </a:p>
          <a:p>
            <a:pPr>
              <a:buNone/>
            </a:pPr>
            <a:endParaRPr lang="ru-RU"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ru-RU" dirty="0" smtClean="0"/>
              <a:t>Некоторые принципы чтения Писания</a:t>
            </a:r>
            <a:endParaRPr lang="ru-RU" dirty="0"/>
          </a:p>
        </p:txBody>
      </p:sp>
      <p:sp>
        <p:nvSpPr>
          <p:cNvPr id="3" name="Содержимое 2"/>
          <p:cNvSpPr>
            <a:spLocks noGrp="1"/>
          </p:cNvSpPr>
          <p:nvPr>
            <p:ph idx="1"/>
          </p:nvPr>
        </p:nvSpPr>
        <p:spPr/>
        <p:txBody>
          <a:bodyPr>
            <a:normAutofit/>
          </a:bodyPr>
          <a:lstStyle/>
          <a:p>
            <a:pPr marL="514350" indent="-514350">
              <a:buAutoNum type="arabicPeriod"/>
            </a:pPr>
            <a:r>
              <a:rPr lang="ru-RU" dirty="0" smtClean="0"/>
              <a:t>Помнить, что Бог говорит с нами на нашем языке.</a:t>
            </a:r>
          </a:p>
          <a:p>
            <a:pPr marL="514350" indent="-514350">
              <a:buAutoNum type="arabicPeriod"/>
            </a:pPr>
            <a:r>
              <a:rPr lang="ru-RU" dirty="0" smtClean="0"/>
              <a:t>Правильно определить кому сказано и кто говорит.</a:t>
            </a:r>
          </a:p>
          <a:p>
            <a:pPr marL="514350" indent="-514350">
              <a:buAutoNum type="arabicPeriod"/>
            </a:pPr>
            <a:r>
              <a:rPr lang="ru-RU" dirty="0" smtClean="0"/>
              <a:t>Не путать образы и сравнения с описанием.</a:t>
            </a:r>
          </a:p>
          <a:p>
            <a:pPr marL="514350" indent="-514350">
              <a:buAutoNum type="arabicPeriod"/>
            </a:pPr>
            <a:r>
              <a:rPr lang="ru-RU" dirty="0" smtClean="0"/>
              <a:t>Узнать, как понимали этот стих в описываемое время.</a:t>
            </a:r>
          </a:p>
          <a:p>
            <a:pPr marL="514350" indent="-514350">
              <a:buAutoNum type="arabicPeriod"/>
            </a:pPr>
            <a:endParaRPr lang="ru-RU"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Как применить на практике?</a:t>
            </a:r>
            <a:endParaRPr lang="ru-RU" dirty="0"/>
          </a:p>
        </p:txBody>
      </p:sp>
      <p:sp>
        <p:nvSpPr>
          <p:cNvPr id="3" name="Содержимое 2"/>
          <p:cNvSpPr>
            <a:spLocks noGrp="1"/>
          </p:cNvSpPr>
          <p:nvPr>
            <p:ph idx="1"/>
          </p:nvPr>
        </p:nvSpPr>
        <p:spPr/>
        <p:txBody>
          <a:bodyPr/>
          <a:lstStyle/>
          <a:p>
            <a:endParaRPr lang="ru-RU" dirty="0" smtClean="0"/>
          </a:p>
          <a:p>
            <a:r>
              <a:rPr lang="ru-RU" dirty="0" smtClean="0"/>
              <a:t>Библейская ситуация идентична жизненной.</a:t>
            </a:r>
          </a:p>
          <a:p>
            <a:r>
              <a:rPr lang="ru-RU" dirty="0" smtClean="0"/>
              <a:t>Библейская ситуация похожа на жизненную.</a:t>
            </a:r>
          </a:p>
          <a:p>
            <a:r>
              <a:rPr lang="ru-RU" dirty="0" smtClean="0"/>
              <a:t>Библейская ситуация отличается от жизненной.</a:t>
            </a:r>
          </a:p>
          <a:p>
            <a:pPr>
              <a:buNone/>
            </a:pPr>
            <a:endParaRPr lang="ru-RU"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ru-RU" baseline="0" dirty="0" smtClean="0"/>
              <a:t>Ев. от</a:t>
            </a:r>
            <a:r>
              <a:rPr lang="ru-RU" dirty="0" smtClean="0"/>
              <a:t> М</a:t>
            </a:r>
            <a:r>
              <a:rPr lang="ru-RU" baseline="0" dirty="0" smtClean="0"/>
              <a:t>атфея. 28:20 </a:t>
            </a:r>
            <a:endParaRPr lang="ru-RU" dirty="0"/>
          </a:p>
        </p:txBody>
      </p:sp>
      <p:sp>
        <p:nvSpPr>
          <p:cNvPr id="3" name="Содержимое 2"/>
          <p:cNvSpPr>
            <a:spLocks noGrp="1"/>
          </p:cNvSpPr>
          <p:nvPr>
            <p:ph idx="1"/>
          </p:nvPr>
        </p:nvSpPr>
        <p:spPr/>
        <p:txBody>
          <a:bodyPr/>
          <a:lstStyle/>
          <a:p>
            <a:pPr algn="ctr"/>
            <a:endParaRPr lang="ru-RU" dirty="0"/>
          </a:p>
          <a:p>
            <a:pPr algn="ctr">
              <a:buNone/>
            </a:pPr>
            <a:endParaRPr lang="ru-RU" dirty="0"/>
          </a:p>
          <a:p>
            <a:pPr algn="ctr">
              <a:buNone/>
            </a:pPr>
            <a:r>
              <a:rPr lang="ru-RU" sz="3600" dirty="0" smtClean="0"/>
              <a:t>уча их соблюдать все, что Я повелел вам; и се, Я с вами во все дни до скончания века. Аминь. (Матф.28:20)</a:t>
            </a:r>
            <a:endParaRPr lang="ru-RU"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ru-RU" dirty="0" smtClean="0"/>
              <a:t>СВЯЗЬ ТЕКСТА</a:t>
            </a:r>
            <a:endParaRPr lang="ru-RU" dirty="0"/>
          </a:p>
        </p:txBody>
      </p:sp>
      <p:graphicFrame>
        <p:nvGraphicFramePr>
          <p:cNvPr id="6" name="Содержимое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ru-RU" b="1" dirty="0"/>
              <a:t>Экзегетическая </a:t>
            </a:r>
            <a:r>
              <a:rPr lang="ru-RU" b="1" dirty="0" smtClean="0"/>
              <a:t>спираль</a:t>
            </a:r>
            <a:endParaRPr lang="ru-RU" dirty="0"/>
          </a:p>
        </p:txBody>
      </p:sp>
      <p:pic>
        <p:nvPicPr>
          <p:cNvPr id="4" name="Содержимое 3" descr="2.jpg"/>
          <p:cNvPicPr>
            <a:picLocks noGrp="1" noChangeAspect="1"/>
          </p:cNvPicPr>
          <p:nvPr>
            <p:ph idx="1"/>
          </p:nvPr>
        </p:nvPicPr>
        <p:blipFill>
          <a:blip r:embed="rId3"/>
          <a:stretch>
            <a:fillRect/>
          </a:stretch>
        </p:blipFill>
        <p:spPr>
          <a:xfrm>
            <a:off x="1500166" y="1857364"/>
            <a:ext cx="6285603" cy="2978959"/>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ru-RU" dirty="0" err="1"/>
              <a:t>Иак</a:t>
            </a:r>
            <a:r>
              <a:rPr lang="ru-RU" dirty="0"/>
              <a:t>. 4, 7б</a:t>
            </a:r>
          </a:p>
        </p:txBody>
      </p:sp>
      <p:pic>
        <p:nvPicPr>
          <p:cNvPr id="4" name="Содержимое 3" descr="3.jpg"/>
          <p:cNvPicPr>
            <a:picLocks noGrp="1" noChangeAspect="1"/>
          </p:cNvPicPr>
          <p:nvPr>
            <p:ph idx="1"/>
          </p:nvPr>
        </p:nvPicPr>
        <p:blipFill>
          <a:blip r:embed="rId3"/>
          <a:stretch>
            <a:fillRect/>
          </a:stretch>
        </p:blipFill>
        <p:spPr>
          <a:xfrm>
            <a:off x="457200" y="2502554"/>
            <a:ext cx="8229600" cy="2721254"/>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2566</TotalTime>
  <Words>4152</Words>
  <Application>Microsoft Office PowerPoint</Application>
  <PresentationFormat>Экран (4:3)</PresentationFormat>
  <Paragraphs>625</Paragraphs>
  <Slides>58</Slides>
  <Notes>42</Notes>
  <HiddenSlides>0</HiddenSlides>
  <MMClips>0</MMClips>
  <ScaleCrop>false</ScaleCrop>
  <HeadingPairs>
    <vt:vector size="4" baseType="variant">
      <vt:variant>
        <vt:lpstr>Тема</vt:lpstr>
      </vt:variant>
      <vt:variant>
        <vt:i4>1</vt:i4>
      </vt:variant>
      <vt:variant>
        <vt:lpstr>Заголовки слайдов</vt:lpstr>
      </vt:variant>
      <vt:variant>
        <vt:i4>58</vt:i4>
      </vt:variant>
    </vt:vector>
  </HeadingPairs>
  <TitlesOfParts>
    <vt:vector size="59" baseType="lpstr">
      <vt:lpstr>Тема Office</vt:lpstr>
      <vt:lpstr>КОНТЕКСТУАЛЬНЫЙ АНАЛИЗ </vt:lpstr>
      <vt:lpstr>КОНТЕКСТ</vt:lpstr>
      <vt:lpstr>КОНТЕКСТ</vt:lpstr>
      <vt:lpstr>ПРЕНЕБРЕЖЕНИЕ КОНТЕКСТОМ</vt:lpstr>
      <vt:lpstr>Ев. от Луки 15:3-7</vt:lpstr>
      <vt:lpstr>Ев. от Матфея. 28:20 </vt:lpstr>
      <vt:lpstr>СВЯЗЬ ТЕКСТА</vt:lpstr>
      <vt:lpstr>Экзегетическая спираль</vt:lpstr>
      <vt:lpstr>Иак. 4, 7б</vt:lpstr>
      <vt:lpstr>Иак. 4, 7б</vt:lpstr>
      <vt:lpstr>Мал. 4:2</vt:lpstr>
      <vt:lpstr>Экзегетические круги</vt:lpstr>
      <vt:lpstr>Как правильно определить контекст?</vt:lpstr>
      <vt:lpstr>ШИРОТА КОНТЕКСТА</vt:lpstr>
      <vt:lpstr>КОНТЕКСТ </vt:lpstr>
      <vt:lpstr>Параллельные места</vt:lpstr>
      <vt:lpstr>Ложные параллели</vt:lpstr>
      <vt:lpstr>Методы определения параллельных мест.</vt:lpstr>
      <vt:lpstr>КОНТЕКСТ БИБЛИИ</vt:lpstr>
      <vt:lpstr> Единство Ветхого и Нового Заветов. </vt:lpstr>
      <vt:lpstr>СОГЛАСОВАНИЕ ВЕТХОГО И НОВОГО ЗАВЕТОВ</vt:lpstr>
      <vt:lpstr>ИССЛЕДОВАНИЕ ОТДЕЛЬНОЙ КНИГИ</vt:lpstr>
      <vt:lpstr>ИССЛЕДОВАНИЕ ОТДЕЛЬНОЙ КНИГИ</vt:lpstr>
      <vt:lpstr>Книга «Ионы» </vt:lpstr>
      <vt:lpstr>Слайд 25</vt:lpstr>
      <vt:lpstr>ШАГ 1</vt:lpstr>
      <vt:lpstr>ШАГ 2</vt:lpstr>
      <vt:lpstr>ШАГ 3</vt:lpstr>
      <vt:lpstr>ШАГ 4</vt:lpstr>
      <vt:lpstr>ШАГ 5</vt:lpstr>
      <vt:lpstr>ШАГ 6</vt:lpstr>
      <vt:lpstr>ШАГ 7</vt:lpstr>
      <vt:lpstr>Развитие сюжета послания к Ефесянам</vt:lpstr>
      <vt:lpstr>Развитие сюжета послания Ефесянам</vt:lpstr>
      <vt:lpstr>Виды предложений</vt:lpstr>
      <vt:lpstr>Виды предложений</vt:lpstr>
      <vt:lpstr>Структура предложения.</vt:lpstr>
      <vt:lpstr>Подлежащее</vt:lpstr>
      <vt:lpstr>Подлежащее</vt:lpstr>
      <vt:lpstr>Сказуемое</vt:lpstr>
      <vt:lpstr>Сказуемое</vt:lpstr>
      <vt:lpstr>Структура предложений</vt:lpstr>
      <vt:lpstr>Дополнение</vt:lpstr>
      <vt:lpstr>Определения</vt:lpstr>
      <vt:lpstr>Определение</vt:lpstr>
      <vt:lpstr>Обстоятельства</vt:lpstr>
      <vt:lpstr>Обстоятельство</vt:lpstr>
      <vt:lpstr>Обстоятельство</vt:lpstr>
      <vt:lpstr>Отношение членов в сложном предложении.</vt:lpstr>
      <vt:lpstr>Отношение членов в сложном предложении.</vt:lpstr>
      <vt:lpstr>Отношение членов в сложном предложении</vt:lpstr>
      <vt:lpstr>Отношение членов в сложном предложении</vt:lpstr>
      <vt:lpstr>Разбор предложений</vt:lpstr>
      <vt:lpstr>Разбор предложений</vt:lpstr>
      <vt:lpstr>Разбор предложений</vt:lpstr>
      <vt:lpstr>Слайд 56</vt:lpstr>
      <vt:lpstr>Некоторые принципы чтения Писания</vt:lpstr>
      <vt:lpstr>Как применить на практике?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КОНТЕКСТУАЛЬНЫЙ АНАЛИЗ</dc:title>
  <dc:creator>user</dc:creator>
  <cp:lastModifiedBy>user</cp:lastModifiedBy>
  <cp:revision>160</cp:revision>
  <dcterms:created xsi:type="dcterms:W3CDTF">2009-02-20T07:07:28Z</dcterms:created>
  <dcterms:modified xsi:type="dcterms:W3CDTF">2009-02-27T08:09:09Z</dcterms:modified>
</cp:coreProperties>
</file>